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循环结构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for / while / do-while — 让程序不知疲倦地工作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2-3  |  NOI 2025 大纲 · PPT 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本讲目标：掌握三种循环语句，理解循环嵌套，避免死循环和边界错误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三种循环的选择策略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什么时候用 for / while / do-while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371600"/>
            <a:ext cx="329184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44475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for 循环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87452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循环次数明确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29743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计数型循环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72034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遍历数组/容器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14325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最常用的循环结构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14800" y="1371600"/>
            <a:ext cx="329184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0" y="144475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while 循环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187452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循环次数不确定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229743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依赖某个条件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272034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如：读入到文件尾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3400" y="314325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如：GCD辗转相除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863840" y="1371600"/>
            <a:ext cx="329184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46720" y="144475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do-while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92440" y="187452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至少执行一次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92440" y="229743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输入验证场景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92440" y="272034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先执行再检查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2440" y="3143250"/>
            <a:ext cx="283464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三种中最不常用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1148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📌 经验法则：90%的场景用 for；需要条件驱动的循环用 while；需要先执行一次用 do-while。</a:t>
            </a:r>
            <a:br/>
            <a:r>
              <a:t>for 循环的三个部分（初始化/条件/更新）放在一起，结构清晰，是最推荐的循环写法。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循环结构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for 循环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三段式:初始化/条件/更新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计数明确时首选for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递减/步长&gt;1/多变量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while 循环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先判断后执行(可能0次)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循环次数不确定时使用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如:GCD/读到文件尾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循环控制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break:退出整个循环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continue:跳过当前一轮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嵌套循环只影响本层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陷阱与技巧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避免死循环/边界错误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循环嵌套=O(n^k)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累乘用long long防溢出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下一讲：一维数组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11 — 数组定义/初始化/遍历/最值/查找/桶计数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for 循环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初始化/条件/更新 三段式 + 经典例题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860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0428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while 循环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603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先判断后执行 / 适用场景 / 与for对比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9184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31012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do-while 与循环控制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5661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先执行后判断 / break / continue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29768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31596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循环嵌套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5720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双重循环 / 打印图形 / 复杂度概念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0352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3218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经典例题与陷阱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5778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素数判定/水仙花数/死循环/边界错误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for 循环 — 计数型循环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最常用的循环结构 — 循环次数明确的场景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语法：for(初始化; 条件; 更新) { 循环体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初始化：循环开始前执行一次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条件：每次循环开始前检查，为假则退出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更新：每次循环结束后执行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&lt;= 5;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i &lt;&lt; " ";   // 输出: 1 2 3 4 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 1+2+...+n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sum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&lt;=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sum += i;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sum;  // sum = n*(n+1)/2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for 循环的执行流程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645920"/>
            <a:ext cx="576072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1. 执行初始化（只一次）</a:t>
            </a:r>
            <a:br/>
            <a:r>
              <a:t>2. 检查条件 → 假则退出</a:t>
            </a:r>
            <a:br/>
            <a:r>
              <a:t>3. 执行循环体</a:t>
            </a:r>
            <a:br/>
            <a:r>
              <a:t>4. 执行更新语句</a:t>
            </a:r>
            <a:br/>
            <a:r>
              <a:t>5. 回到步骤2</a:t>
            </a:r>
            <a:br/>
            <a:br/>
            <a:r>
              <a:t>for 的三个表达式都可以省略：</a:t>
            </a:r>
            <a:br/>
            <a:r>
              <a:t>  for (; ; ) { } // 无限循环</a:t>
            </a:r>
            <a:br/>
            <a:r>
              <a:t>  但分号不能省！</a:t>
            </a:r>
            <a:br/>
            <a:br/>
            <a:r>
              <a:t>C++11起循环变量作用域限定在循环内：</a:t>
            </a:r>
            <a:br/>
            <a:r>
              <a:t>  for (int i=0; i&lt;n; i++) { }</a:t>
            </a:r>
            <a:br/>
            <a:r>
              <a:t>  // i 在循环外不可见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for 循环 — 变体与技巧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灵活运用 for 循环的各种写法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递减循环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n; i &gt;= 1; i--)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i &lt;&lt; " ";   // n, n-1, ...,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步长不为1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&lt;= 100; i += 2)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i &lt;&lt; " ";   // 0,2,4,...,100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多个循环变量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i=0, j=n-1; i&lt;j; i++, j--)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swap(a[i], a[j]);  // 逆序数组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 cin &gt;&gt; a[i];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求n的阶乘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fact =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2; i &lt;=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fact *= i;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求斐波那契第n项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a=0, b=1;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i=2; i&lt;=n;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c = a +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a = b;  b =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b;  // 输出 F(n)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注意：fact和b可能溢出！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用 long long 替代 int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while 循环 — 条件型循环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先判断后执行 — 循环次数未知时使用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语法：while (条件) { 循环体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每次循环前检查条件，为假则退出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辗转相除法求最大公约数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gcd(int a, int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 (b != 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int t = a %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a =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b = 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一直除到余数为0，循环次数不固定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一直接受输入直到遇到0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 (cin &gt;&gt; x &amp;&amp; x != 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处理 x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将数字逐位分解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 = 12345;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 (n &gt; 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n % 10 &lt;&lt; " "; // 5 4 3 2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 /= 10;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for vs while: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循环次数确定 → for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循环次数不确定 → while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do-while 与循环控制语句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先执行后判断 + 提前退出/跳过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do-while：先执行一次，再判断条件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"请输入正数：";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while (n &lt;= 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保证至少执行一次，常用于输入验证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break：跳出当前循环（不再执行后续迭代）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i=0; i&lt;10;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(i == 5) break;   // i=5时退出循环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i &lt;&lt; " ";    // 输出: 0 1 2 3 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continue：跳过本次循环剩余部分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i=0; i&lt;10;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(i % 2 == 0) continue; // 跳过偶数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i &lt;&lt; " ";          // 输出: 1 3 5 7 9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break vs continue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break: 终止整个循环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continue: 只跳过当前这一轮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注意：break只跳出最内层循环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i=0; i&lt;3;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j=0; j&lt;3;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(j==1) break;  // 只跳出内层循环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循环嵌套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一层套一层 — 处理二维问题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打印九九乘法表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&lt;= 9;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1; j &lt;= i;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j &lt;&lt;"*"&lt;&lt;i&lt;&lt;"="&lt;&lt;i*j&lt;&lt;"\t";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打印 n 行直角三角形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&lt;=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1; j &lt;= i;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"*";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循环嵌套要点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外层循环控制行（或第一维）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内层循环控制列（或第二维）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双层循环通常 O(n^2)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注意内外循环变量的命名（i/j/k）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循环嵌套层数越多越慢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能用单层就不要用双层！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循环经典例题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素数判定 / 水仙花数 / 完数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素数判定（试除法）O(sqrt(n))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isPrime(int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(n &lt; 2) return false;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i = 2; i * i &lt;=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(n % i == 0) return false;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true;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关键优化：只需检验到 sqrt(n)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i*i &lt;= n 比 i &lt;= sqrt(n) 更高效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水仙花数：三位数各位立方和等于自身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153 = 1^3 + 5^3 + 3^3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n = 100; n &lt;= 999; n++)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a = n / 100;      // 百位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b = n / 10 % 10;  // 十位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c = n % 10;       // 个位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(a*a*a + b*b*b + c*c*c == 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n &lt;&lt; endl;  // 153,370,371,407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循环的常见错误与陷阱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这些错误让程序行为异常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五大陷阱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死循环：条件永远为真，程序卡住不动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84832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边界错误：多循环一次或少循环一次（off-by-one）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78024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循环变量忘记更新：while中忘记++导致死循环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71216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④ 循环变量被意外修改：循环体内改了循环变量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64408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⑤ 整数溢出：累加/累乘超出类型范围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0" y="1188720"/>
            <a:ext cx="576072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对应解决方案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1691640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检查循环条件是否正确，确保有退出路径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2084832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仔细设计边界条件：&lt; vs &lt;=，n-1 vs 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478024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确保循环体内有改变条件的语句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871216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④ 循环变量用 const 或避免在循环体内修改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72200" y="3264408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⑤ 累乘优先用 long long；大范围累加也用 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