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200" b="1">
                <a:solidFill>
                  <a:srgbClr val="FFFFFF"/>
                </a:solidFill>
                <a:latin typeface="Microsoft YaHei"/>
              </a:defRPr>
            </a:pPr>
            <a:r>
              <a:t>一维数组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批量存储同类型数据 — 告别重复定义变量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· 难度系数 1-2  |  NOI 2025 大纲 · PPT 11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本讲目标：掌握一维数组的定义、初始化、遍历和5种经典操作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一维数组 —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82880" y="1188720"/>
            <a:ext cx="2834640" cy="41148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定义与初始化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类型 数组名[大小];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603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下标从0到n-1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{0}初始化全0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200400" y="1188720"/>
            <a:ext cx="2834640" cy="41148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经典操作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355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最值/求和/平均值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7355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线性查找/数组逆序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7355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桶计数=计数排序基础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2834640" cy="41148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竞赛铁律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91072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大数组→全局！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91072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多开5个防止越界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291072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int a[1e6]≈4MB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235439" y="1188720"/>
            <a:ext cx="2834640" cy="41148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50800" rIns="50800" tIns="25400" bIns="25400"/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注意事项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308591" y="182880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未初始化=随机值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308591" y="224028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越界不报错但危险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308591" y="2651760"/>
            <a:ext cx="269748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• 下标从0开始牢记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谢谢！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下一讲：二维数组与多维数组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12 — 矩阵/杨辉三角/幻方/多维数组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37160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38988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数组的定义与初始化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64592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声明/下标/多种初始化方式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37744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39572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数组的读写与遍历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65176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循环输入输出/遍历元素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38328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40156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最值与求和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65760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最大值/最小值/求和/平均值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3891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40740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查找/逆序/桶计数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66344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线性查找/数组反转/计数排序思想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39496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413248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竞赛注意事项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669280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全局vs局部/越界问题/大小估算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数组的定义与初始化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存储多个同类型数据的连续内存区域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定义：类型 数组名[大小];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arr[10];            // 10个int（未初始化=随机值）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初始化方式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a[5] = {1, 2, 3, 4, 5};   // 全部指定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b[5] = {1, 2};             // 后3个自动为0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c[5] = {0};                // 全部初始化为0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d[] = {1, 2, 3};           // 自动确定大小=3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全局数组（推荐！默认全0）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big_arr[100000];   // 所有元素自动为0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数组的基本特性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943600" y="1554480"/>
            <a:ext cx="57607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126480" y="162763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关键概念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574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下标从 0 开始：a[0], a[1], ..., a[n-1]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2200" y="249174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a[10] 的有效下标: 0 ~ 9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2200" y="292608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内存连续存储：a[i]的地址 = a[0]+i*4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336042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数组名a是指向首元素a[0]的指针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79476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sizeof(a) = 元素大小 × 数组长度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4229100"/>
            <a:ext cx="53035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⚠ 越界访问不报错，但会破坏内存！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数组的读写与遍历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输入数组 → 处理 → 输出数组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n, a[1000];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cin &gt;&gt;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读入 n 个元素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cin &gt;&gt;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遍历并输出（空格分隔）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逆序遍历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n-1; i &gt;= 0; i--)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输出: a[n-1] a[n-2] ... a[0]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范围for（C++11起）遍历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x : a)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x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缺点：无法获取下标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用 while 遍历（不常用）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i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 (i &lt;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a[i]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i++;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最常见的：for+下标遍历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可以同时得到值和位置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数组经典操作（一）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最值 / 求和 / 平均值 — 最基础的统计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求最大值和最小值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mx = a[0], mn = a[0];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 n; i++)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(a[i] &gt; mx) mx =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(a[i] &lt; mn) mn =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mx = 最大值, mn = 最小值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求数组元素和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sum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sum +=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sum = a[0]+a[1]+...+a[n-1]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注意：sum可能溢出，用long long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3200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求平均值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double avg = (double)sum / n;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fixed &lt;&lt; setprecision(2);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avg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求最大值的位置（下标）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mx_pos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(a[i] &gt; a[mx_pos]) mx_pos = i;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"最大值:" &lt;&lt; a[mx_pos];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"位置:" &lt;&lt; mx_pos;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同时求最大值和次大值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（略，需要两个变量维护）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数组经典操作（二）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查找 / 逆序 / 桶计数 — 竞赛高频操作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120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线性查找（返回第一次出现的位置）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pos = -1;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(a[i] == target) { pos = i; break;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数组逆序（反转）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n/2;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swap(a[i], a[n-1-i]);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前后对称交换，只遍历一半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桶计数（统计元素出现次数）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cnt[101] = {0};  // 假设数据范围0~100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cnt[a[i]]++;  // a[i]的值作为下标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输出每个值的出现次数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0; i &lt;= 100;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(cnt[i] &gt; 0)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cout &lt;&lt; i &lt;&lt; ":" &lt;&lt; cnt[i] &lt;&lt; endl;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这是计数排序的基础！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数组经典操作（三）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去重 / 前缀和初步 — 为后续算法做准备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303520" cy="25527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有序数组去重（使用两个指针）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j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(a[i] != a[j])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a[++j] =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去重后长度 = j+1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配合sort使用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sort(a, a+n);  // 先排序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然后去重（unique函数）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new_n = unique(a, a+n) - a;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943600" y="1188720"/>
            <a:ext cx="5760720" cy="233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前缀和初步（PPT 42详细讲解）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预处理前缀和数组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pre[N];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pre[0] = 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for (int i = 1; i &lt;= n; i++)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pre[i] = pre[i-1] + a[i];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O(1)查询区间和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sum_lr = pre[r] - pre[l-1];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极大加速区间求和操作！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竞赛中的数组注意事项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大数组/越界/内存估算 — 避免常见错误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全局 vs 局部数组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全局数组：默认初始化全0，存储在静态区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2598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局部数组：不初始化=随机值，存储在栈中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6032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栈空间约8MB → 局部数组不能太大！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9466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a[1000000] 局部 → 栈溢出！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42900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a[1000000] 全局 → 安全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633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大数组一律定义为全局变量！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内存估算口诀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a[1000] ≈ 4KB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a[100000] ≈ 400KB（安全）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a[1000000] ≈ 4MB（安全）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a[10000000] ≈ 40MB（仍安全）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a[100000000] ≈ 400MB（超限！）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int a[1000][1000] = 10^6个int ≈ 4MB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数组常见错误排查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这些错误会让你的程序莫名其妙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11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56032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三类典型错误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越界访问：a[n]（下标最大n-1！）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346960"/>
            <a:ext cx="48463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未初始化：局部数组的值是随机的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3002280"/>
            <a:ext cx="48463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数组开小了：数据范围是n，数组开了n/2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943600" y="1188720"/>
            <a:ext cx="5760720" cy="256032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126480" y="1261872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正确做法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72200" y="1691640"/>
            <a:ext cx="53035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① 开数组时多开5个：int a[N+5];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2346960"/>
            <a:ext cx="53035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② 全局数组自动全0 / memset初始化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3002280"/>
            <a:ext cx="5303520" cy="655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• ③ 仔细读题目的数据范围，数组开够大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846320"/>
            <a:ext cx="106984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📌 竞赛铁律：声明数组时用 const int MAXN = N + 5; 多开一些空间，防止越界。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