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二维数组与多维数组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矩阵的存储与运算 — 从线到面的扩展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· 难度系数 3  |  NOI 2025 大纲 · PPT 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本讲目标：掌握二维数组的定义、初始化和矩阵基本运算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下一讲：字符串处理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13 — C风格字符串 + C++ string 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4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12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64592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6642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二维数组的定义与初始化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92024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声明/初始化/内存布局(行优先)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74320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7614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二维数组的读写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301752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嵌套循环输入输出所有元素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84048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8587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矩阵基本运算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411480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矩阵加法/转置/对角线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937759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956047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经典应用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5212079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杨辉三角/幻方/多维数组注意事项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二维数组的定义与初始化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行和列 — 矩阵的编程表示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定义：类型 数组名[行数][列数];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mat[3][4];  // 3行4列，未初始化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初始化方式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a[2][3] =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{1, 2, 3},  // 第0行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{4, 5, 6}   // 第1行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b[2][3] = {1,2,3,4,5,6};  // 等价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c[2][3] = {0};             // 全部为0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第一维大小可省略（从初始化推断）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d[][3] = {{1,2,3},{4,5,6}}; // 2行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内存布局：行优先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1554480"/>
            <a:ext cx="576072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二维数组在内存中按行连续存储：</a:t>
            </a:r>
            <a:br/>
            <a:r>
              <a:t>  a[0][0] a[0][1] a[0][2]</a:t>
            </a:r>
            <a:br/>
            <a:r>
              <a:t>  a[1][0] a[1][1] a[1][2]</a:t>
            </a:r>
            <a:br/>
            <a:br/>
            <a:r>
              <a:t>即：第一行的所有元素 → 第二行的所有元素 → ...</a:t>
            </a:r>
            <a:br/>
            <a:br/>
            <a:r>
              <a:t>这意味着：</a:t>
            </a:r>
            <a:br/>
            <a:r>
              <a:t>  按行遍历效率高（缓存友好）</a:t>
            </a:r>
            <a:br/>
            <a:r>
              <a:t>  按列遍历效率低（跳跃访问）</a:t>
            </a:r>
            <a:br/>
            <a:br/>
            <a:r>
              <a:t>访问 a[i][j] 时：</a:t>
            </a:r>
            <a:br/>
            <a:r>
              <a:t>  地址 = 首地址 + (i*列数+j)*4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二维数组的读写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嵌套循环输入输出矩阵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n, m, a[100][100];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cin &gt;&gt; n &gt;&gt; m;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读入 n行m列 矩阵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j = 0; j &lt; m;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cin &gt;&gt; a[i][j];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输出矩阵（每行元素空格分隔）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j = 0; j &lt; m;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cout &lt;&lt; a[i][j]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endl;  // 每行结束换行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按行遍历（缓存友好，推荐！）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j = 0; j &lt; m;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// 处理 a[i][j]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按列遍历（缓存不友好，避免！）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j = 0; j &lt; m;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// 处理 a[i][j]  ← 跳跃访问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经验法则：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外层循环对应行，内层循环对应列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矩阵基本运算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矩阵加法 / 转置 / 对角线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矩阵加法：对应位置相加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j = 0; j &lt; m;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c[i][j] = a[i][j] + b[i][j];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矩阵转置：行列互换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trans[100][100];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j = 0; j &lt; m;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trans[j][i] = a[i][j];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转置后: m行n列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主对角线：i == j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sum += a[i][i];  // 主对角线和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副对角线：i + j == n - 1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sum2 += a[i][n-1-i];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上三角区域：i &lt;= j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j = i; j &lt; n;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// 处理 a[i][j]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杨辉三角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经典的二维数组应用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杨辉三角：c[i][j]=c[i-1][j-1]+c[i-1][j]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c[20][20] = {0};  // 初始化为0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n; cin &gt;&gt;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&lt;= 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c[i][0] = c[i][i] = 1;  // 两端=1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j = 1; j &lt; i;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c[i][j] = c[i-1][j-1] + c[i-1][j];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输出杨辉三角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&lt;= 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 (int j = 0; j &lt;= i;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cout &lt;&lt; c[i][j]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杨辉三角的性质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1554480"/>
            <a:ext cx="57607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1. 第n行第k个数 = C(n, k) 组合数</a:t>
            </a:r>
            <a:br/>
            <a:r>
              <a:t>2. 每行首尾都是1</a:t>
            </a:r>
            <a:br/>
            <a:r>
              <a:t>3. 每行数字左右对称</a:t>
            </a:r>
            <a:br/>
            <a:r>
              <a:t>4. 第n行数字和 = 2^n</a:t>
            </a:r>
            <a:br/>
            <a:r>
              <a:t>5. (a+b)^n的各项系数 = 第n行</a:t>
            </a:r>
            <a:br/>
            <a:br/>
            <a:r>
              <a:t>应用：组合数快速查询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多维数组与内存估算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三维及以上 + 内存消耗分析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三维数组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cube[10][10][10];  // 10^3=1000个int≈4KB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应用：三维DP、三维空间问题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更高维度不常用，消耗巨大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高维数组的内存：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int a[N][M] → N*M*4 字节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int a[N][M][K] → N*M*K*4 字节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例：int a[100][100][100]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= 100^3*4 = 4,000,000 B ≈ 4MB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高维数组使用建议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6916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a[1000][1000] ≈ 4MB（可用）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12598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a[10000][10000] ≈ 400MB（超限！）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56032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高维数组更推荐用 STL vector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99466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vector&lt;vector&lt;int&gt;&gt; a(n, vector&lt;int&gt;(m));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4290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vector 自动管理内存，更安全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8633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竞赛中静态数组优先（速度更快）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综合应用示例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图像旋转 / 蛇形填数 / 幻方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022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矩阵顺时针旋转90度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j = 0; j &lt; n; j++)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rot[j][n-1-i] = a[i][j];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蛇形填数（n阶幻方雏形）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x=0, y=n-1, num=1;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a[x][y] = num++;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while (num &lt;= n*n)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nx=(x-1+n)%n, ny=(y+1)%n;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(a[nx][ny]!=0) { x=(x+1)%n;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else { x=nx; y=ny;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a[x][y] = num++;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二维数组的本质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1554480"/>
            <a:ext cx="57607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二维数组本质=数组的数组：</a:t>
            </a:r>
            <a:br/>
            <a:r>
              <a:t>  int a[3][4] = 3个长度为4的数组</a:t>
            </a:r>
            <a:br/>
            <a:br/>
            <a:r>
              <a:t>可以这样理解：</a:t>
            </a:r>
            <a:br/>
            <a:r>
              <a:t>  a[i] 是一个一维数组（第i行）</a:t>
            </a:r>
            <a:br/>
            <a:r>
              <a:t>  a[i][j] = (a[i])[j]</a:t>
            </a:r>
            <a:br/>
            <a:br/>
            <a:r>
              <a:t>但要注意：</a:t>
            </a:r>
            <a:br/>
            <a:r>
              <a:t>  不能直接赋值整行：a[0] = a[1]; // 错误</a:t>
            </a:r>
            <a:br/>
            <a:r>
              <a:t>  需要逐元素复制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二维数组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" y="1188720"/>
            <a:ext cx="283464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定义与存储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类型 数组名[行][列]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内存布局：行优先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按行遍历效率最高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83464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基本操作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355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嵌套循环读写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355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矩阵加法：逐元素加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355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转置：行列互换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834640" cy="4114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经典应用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107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杨辉三角：组合数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9107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幻方/蛇形填数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9107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图像旋转/翻转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235439" y="1188720"/>
            <a:ext cx="283464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注意事项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08591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高维数组内存消耗大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8591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int a[1000][1000]≈4MB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08591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越界和栈溢出要警惕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