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Microsoft YaHei"/>
              </a:defRPr>
            </a:pPr>
            <a:r>
              <a:t>函数定义、调用与参数传递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封装可重复使用的代码块 — 模块化编程的基础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难度 2-3  |  NOI 2025 大纲 * PPT 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本讲目标：掌握函数声明/定义/调用，理解传值vs传引用，了解变量作用域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下一讲：递归函数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15 — 递归三要素/汉诺塔/斐波那契/递归转递推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函数基础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声明/定义/调用/return/void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860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042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参数传递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603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传值 vs 传引用 vs const引用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9184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3101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【2025新增】引用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5661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引用类型/引用与指针的区别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29768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3159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变量作用域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5720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全局/局部/静态变量/::作用域解析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0352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321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函数进阶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5778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函数重载/默认参数/内联函数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函数的基础：声明、定义、调用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函数的三个核心概念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函数声明（函数原型）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add(int a, int b);    // 告诉编译器函数存在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函数定义（函数实现）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add(int a, int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 + b;         // 返回计算结果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函数调用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sum = add(3, 5);      // sum = 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result = add(10, add(5, 7)); // 嵌套调用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先调用内层 add(5,7)=12, 再调用 add(10,12)=22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函数的组成部分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554480"/>
            <a:ext cx="57607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返回类型：函数返回值的类型</a:t>
            </a:r>
            <a:br/>
            <a:r>
              <a:t>  void 表示不返回任何值</a:t>
            </a:r>
            <a:br/>
            <a:r>
              <a:t>函数名：标识符，表达函数功能</a:t>
            </a:r>
            <a:br/>
            <a:r>
              <a:t>  推荐动词开头: getMax/calcSum</a:t>
            </a:r>
            <a:br/>
            <a:r>
              <a:t>形参列表：函数需要的输入</a:t>
            </a:r>
            <a:br/>
            <a:r>
              <a:t>  (类型 参数名, 类型 参数名, ...)</a:t>
            </a:r>
            <a:br/>
            <a:r>
              <a:t>函数体：{ ... } 中的代码</a:t>
            </a:r>
            <a:br/>
            <a:r>
              <a:t>return：返回结果并结束函数</a:t>
            </a:r>
            <a:br/>
            <a:r>
              <a:t>  void 函数可省略 return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参数传递：传值 vs 传引用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理解函数能否修改调用者的变量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传值 (Pass by Value)：拷贝一份给函数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swap_v(int a, int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t = a; a = b; b = t;  // 只修改了副本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x=3, y=5;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swap_v(x, y);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x &lt;&lt; " " &lt;&lt; y;  // 3 5 (没变！)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传引用 (Pass by Reference)：传递变量本身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swap_r(int &amp;a, int &amp;b) {  // 注意 &amp;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t = a; a = b; b = t;  // 修改了原变量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swap_r(x, y);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x &lt;&lt; " " &lt;&lt; y;  // 5 3 (改变了！)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传值 vs 传引用对比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传值：形参是实参的副本，修改不影响原变量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传引用：形参是原变量的别名，修改即改原变量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传值安全但大对象拷贝慢（如string/vector）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传引用避免拷贝开销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const引用：void f(const int &amp;x) 只读不写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【2025新增】引用 &amp; 是入门级新考点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【2025新增】引用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&amp; 的两种用法：取地址 vs 声明引用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&amp; 在类型后 = 声明引用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10;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&amp;ref = a;      // ref 是 a 的别名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ref = 20;           // 等同于 a =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a;          //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引用必须在定义时初始化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&amp;r;             // 错误！引用必须初始化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引用不能改变绑定的对象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 = 30;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ref = b;            // 这是赋值！ref仍指向a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ref 不是重新绑定到b，而是 a=b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引用 vs 指针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引用必须初始化，指针可以为nullptr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引用不能改变绑定，指针可以改变指向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引用访问用 . 指针访问用 -&gt;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引用更安全、语法更简洁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函数参数优先用引用（效率+安全）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需要"空"的概念时用指针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变量的作用域与生命周期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全局/局部/静态 — 变量住在哪里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global = 100;  // 全局变量：程序可见，默认=0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func()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local = 10;  // 局部：只在func内可见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static int cnt = 0; // 静态局部：只初始化一次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cnt;     // 第1次:1, 第2次:2, ...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x = 5;       // 局部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global;  // OK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cout &lt;&lt; local; // 错误！local不可见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三种作用域总结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全局变量：函数外定义，默认0，整个程序可见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局部变量：函数内定义，不自动初始化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静态局部 static：生命周期=程序，只初始化一次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:: 作用域解析：::x 访问被遮蔽的全局变量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大数组必须定义为全局（否则栈溢出）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竞赛中常量一般定义为全局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函数进阶：重载与默认参数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同名不同参 + 参数默认值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函数重载：同名函数，参数列表不同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max(int a, int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 &gt; b ? a :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max(double a, double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 &gt; b ? a :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编译器根据参数类型自动选择版本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max(3, 5);      // 调用 int 版本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max(3.14, 2.72);// 调用 double 版本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默认参数：给参数设定默认值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greet(string name = "World")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"Hello, " &lt;&lt; name &lt;&lt; "!";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greet();        // Hello, World!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greet("Tom");  // Hello, Tom!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默认参数必须在形参列表的末尾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void f(int a=1, int b)  错误！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void f(int a, int b=1)   正确！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内联函数 inline（竞赛中很少用）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inline int square(int x) { return x*x; 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函数综合示例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用函数组织代码 — 让 main 更清晰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判断素数的函数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isPrime(int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(n &lt; 2)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2; i*i &lt;= n;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(n % i == 0)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true;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求最大公约数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gcd(int a, int 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b == 0 ? a : gcd(b, a % b);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幂运算 a^b (b非负)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qpow(long long a, long long 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long long res = 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(b) { if(b&amp;1) res*=a; a*=a; b&gt;&gt;=1;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res;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写好函数的建议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26480" y="162763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函数设计原则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574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一个函数只做一件事（单一职责）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4917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函数名清晰表达功能（动词开头）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260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尽量短小：一个函数不超过30行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3604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避免修改全局变量（副作用）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7947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优先返回值，而不是修改参数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42291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善用 const 保护不应修改的参数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函数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函数基础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声明/定义/调用三步骤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返回类型+函数名+参数列表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return返回值或结束void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参数传递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传值=拷贝，不改变原变量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传引用(&amp;)=别名，可修改原变量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大对象用const引用避免拷贝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【2025新增】引用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引用必须初始化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不能改变绑定对象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函数参数优先引用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作用域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全局=全程序/默认0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局部=函数内/需初始化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大数组→全局！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