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递归函数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函数调用自身 — 化繁为简的强大工具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* 难度 2-3  |  NOI 2025 大纲 * PPT 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本讲目标：掌握递归三要素，能写经典递归函数，理解递归与递推的转换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下一讲：指针基础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PPT 16 — 地址/解引用/指针与数组/指针与结构体/野指针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4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64592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664208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递归三要素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920240"/>
            <a:ext cx="8686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边界条件/递归关系/参数变化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7432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761488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017520"/>
            <a:ext cx="8686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阶乘/斐波那契/汉诺塔/GCD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84048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858768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递归执行过程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114800"/>
            <a:ext cx="8686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调用栈/回溯/递归树可视化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937759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956047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递归vs递推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5212079"/>
            <a:ext cx="8686800" cy="1828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优缺点对比/相互转换/栈溢出风险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递归三要素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边界条件 + 递归关系 + 参数变化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6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递归 = 函数直接或间接调用自身。</a:t>
            </a:r>
            <a:br/>
            <a:br/>
            <a:r>
              <a:t>递归三要素：</a:t>
            </a:r>
            <a:br/>
            <a:r>
              <a:t>  1. 边界条件 (Base Case) — 递归终止的条件，不再调用自身</a:t>
            </a:r>
            <a:br/>
            <a:r>
              <a:t>  2. 递归关系 (Recursive Case) — 问题的分解方式</a:t>
            </a:r>
            <a:br/>
            <a:r>
              <a:t>  3. 参数变化 — 每次递归问题规模必须缩小（向边界靠近）</a:t>
            </a:r>
            <a:br/>
            <a:br/>
            <a:r>
              <a:t>缺少任何一个要素，递归要么无限循环(栈溢出)，要么无法求解。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3657600"/>
            <a:ext cx="548640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阶乘：n! = n * (n-1)!,  0! = 1 (边界)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fact(int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 (n == 0) return 1;          // 边界条件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n * fact(n - 1);        // 递归关系+参数缩小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fact(3) = 3 * fact(2)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       = 3 * 2 * fact(1)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       = 3 * 2 * 1 * fact(0)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       = 3 * 2 * 1 * 1 = 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3543300"/>
            <a:ext cx="57607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斐波那契: F(n)=F(n-1)+F(n-2), F(0)=0,F(1)=1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fib(int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 (n &lt;= 1) return n;         // 边界条件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fib(n-1) + fib(n-2);   // 递归关系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fib(5) 的调用过程：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fib(5)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= fib(4) + fib(3)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= [fib(3)+fib(2)] + [fib(2)+fib(1)]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= ... 很多重复计算！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经典递归问题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汉诺塔 / 最大公约数 / 递归的执行过程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辗转相除法求GCD（递归版）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int gcd(int a, int b)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if (b == 0) return a;    // 边界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gcd(b, a % b);    // 递归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比递推版更直观！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汉诺塔：n个盘子从A移动到C，B为辅助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void hanoi(int n, char from, char to, char aux)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if (n == 1)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cout &lt;&lt; from &lt;&lt; "-&gt;" &lt;&lt; to &lt;&lt; endl;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return;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hanoi(n-1, from, aux, to);   // n-1从A到B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cout &lt;&lt; from &lt;&lt; "-&gt;" &lt;&lt; to &lt;&lt; endl;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hanoi(n-1, aux, to, from);   // n-1从B到C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递归执行过程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每次递归调用都创建一个新的栈帧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参数和局部变量存储在新栈帧中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到达边界条件后开始"回溯"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回溯时逐层返回结果，释放栈帧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递归深度 = 递归调用的最大层数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深度过大 → 栈溢出 (Stack Overflow)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递归的效率问题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斐波那契的教训 — 重复计算是递归的大敌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2286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斐波那契数列 F(n) = F(n-1) + F(n-2) 的朴素递归：</a:t>
            </a:r>
            <a:br/>
            <a:br/>
            <a:r>
              <a:t>fib(5) 调用 fib(4)和fib(3)</a:t>
            </a:r>
            <a:br/>
            <a:r>
              <a:t>  fib(4) 调用 fib(3)和fib(2)  ← fib(3)被重复计算！</a:t>
            </a:r>
            <a:br/>
            <a:r>
              <a:t>    fib(3) 调用 fib(2)和fib(1)  ← fib(2)也被重复计算！</a:t>
            </a:r>
            <a:br/>
            <a:br/>
            <a:r>
              <a:t>时间复杂度 O(2^n)：n=50时约计算 2^50 ≈ 1e15 次，完全不可接受！</a:t>
            </a:r>
            <a:br/>
            <a:br/>
            <a:r>
              <a:t>解决方案：</a:t>
            </a:r>
            <a:br/>
            <a:r>
              <a:t>  1. 记忆化搜索：用数组记录已计算过的值</a:t>
            </a:r>
            <a:br/>
            <a:r>
              <a:t>  2. 递推：自底向上迭代计算 O(n)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3657600"/>
            <a:ext cx="530352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记忆化搜索：空间换时间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memo[100];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memset(memo, -1, sizeof(memo));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fib(int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 (n &lt;= 1) return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 (memo[n] != -1) return memo[n];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memo[n] = fib(n-1) + fib(n-2);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每个值只计算一次，O(n)！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3657600"/>
            <a:ext cx="57607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递推：更直接的优化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fib(int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 (n &lt;= 1) return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int a = 0, b =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for (int i = 2; i &lt;=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int c = a +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a = b; b = c;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O(n)时间，O(1)空间，最佳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递归与递推的相互转换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何时用递归？何时用递推？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递归的优势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代码简洁、思路清晰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84832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自然适合分治类问题（汉诺塔）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78024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树/图遍历的天然选择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71216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DFS/回溯必须用递归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64408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问题结构本身就是递归的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递推的优势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1691640"/>
            <a:ext cx="502920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效率更高（无函数调用开销）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084832"/>
            <a:ext cx="502920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不会栈溢出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478024"/>
            <a:ext cx="502920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可以严格计算空间复杂度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871216"/>
            <a:ext cx="502920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DP 的标准实现方式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264408"/>
            <a:ext cx="502920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大范围数据必须递推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转换技巧：</a:t>
            </a:r>
            <a:br/>
            <a:r>
              <a:t>  递归(自顶向下) → 递推(自底向上)：把递归的边界条件作为递推的初始值，递归关系作为递推公式</a:t>
            </a:r>
            <a:br/>
            <a:r>
              <a:t>  递推(自底向上) → 递归(自顶向下)：把递推的初始值作为递归的边界，递推公式作为递归关系</a:t>
            </a:r>
            <a:br/>
            <a:r>
              <a:t>📌 经验法则：竞赛中能递推就递推；递归只用于DFS/回溯/树图遍历。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递归经典应用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全排列 / 子集生成 / 迷宫 — DFS的前奏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生成1~n的所有排列（DFS框架）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int n, perm[20], used[20];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void dfs(int depth)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if (depth &gt;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for (int i = 1; i &lt;= n;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    cout &lt;&lt; perm[i] &lt;&lt; " ";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cout &lt;&lt; endl; return;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for (int i = 1; i &lt;= n; i++)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if (!used[i])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    perm[depth] = i; used[i] = 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    dfs(depth + 1);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    used[i] = 0;  // 回溯！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子集生成：每个元素选或不选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vector&lt;int&gt; chosen;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void subset(int i, int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if (i &gt;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for (int x : chosen) cout&lt;&lt;x&lt;&lt;" ";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cout &lt;&lt; endl;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return;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// 不选第i个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subset(i + 1, n);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// 选第i个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chosen.push_back(i);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subset(i + 1, n);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chosen.pop_back();  // 回溯！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递归的常见问题与调试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避免栈溢出 / 调试递归 / 理解回溯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微软雅黑" panose="020B0503020204020204" charset="-122"/>
              </a:defRPr>
            </a:pPr>
            <a:r>
              <a:t>递归常见错误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忘记边界条件 → 无限递归 → 栈溢出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84832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边界条件写错 → 提前或永远不终止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78024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参数没有向边界靠近 → 无限递归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71216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递归层数太深 → 栈溢出(&gt;10^5层)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64408"/>
            <a:ext cx="48463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局部变量太多 → 每一层都占用栈空间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43600" y="1188720"/>
            <a:ext cx="576072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调试递归的技巧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1691640"/>
            <a:ext cx="53035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在小数据集上用打印输出追踪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2084832"/>
            <a:ext cx="53035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画出递归树帮助理解调用关系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2478024"/>
            <a:ext cx="53035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用全局变量记录递归深度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871216"/>
            <a:ext cx="53035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从边界条件开始验证（最小情况）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72200" y="3264408"/>
            <a:ext cx="5303520" cy="3931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先用递推写，验证正确后再改写递归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572000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微软雅黑" panose="020B0503020204020204" charset="-122"/>
              </a:defRPr>
            </a:pPr>
            <a:r>
              <a:t>📌 经验：写递归时先确定边界条件，再写递归关系。边界条件写对了，递归就成功了一半。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递归函数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15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递归三要素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边界条件=终止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递归关系=分解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参数必须缩小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经典问题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阶乘/斐波那契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汉诺塔/辗转相除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全排列/子集生成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效率与优化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斐波那契O(2^n)→记忆化O(n)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递推通常比递归快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记忆化=DP的递归写法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800" tIns="25400" rIns="50800" bIns="25400" rtlCol="0" anchor="ctr"/>
          <a:lstStyle/>
          <a:p>
            <a:pPr algn="ctr">
              <a:defRPr sz="1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注意事项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防止无限递归/栈溢出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先写边界条件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竞赛中DFS必用递归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3690</Words>
  <Application>WPS 演示</Application>
  <PresentationFormat>On-screen Show (4:3)</PresentationFormat>
  <Paragraphs>282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Arial</vt:lpstr>
      <vt:lpstr>微软雅黑</vt:lpstr>
      <vt:lpstr>Consolas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执念๓</cp:lastModifiedBy>
  <cp:revision>2</cp:revision>
  <dcterms:created xsi:type="dcterms:W3CDTF">2013-01-27T09:14:00Z</dcterms:created>
  <dcterms:modified xsi:type="dcterms:W3CDTF">2026-06-16T01:09:55Z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FA7D45C9A39A45ACB1864F171B2AA607_12</vt:lpwstr>
  </property>
  <property fmtid="{D5CDD505-2E9C-101B-9397-08002B2CF9AE}" pid="3" name="KSOProductBuildVer">
    <vt:lpwstr>2052-12.1.0.26895</vt:lpwstr>
  </property>
</Properties>
</file>