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Microsoft YaHei"/>
              </a:defRPr>
            </a:pPr>
            <a:r>
              <a:t>文件操作与IO规范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freopen / fstream / 输入输出优化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18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本讲目标：掌握竞赛中的文件读写方式，理解标准IO与文件IO的区别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竞赛代码模板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CSP-J 标准代码框架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6858000" cy="4851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&lt;iostream&gt;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&lt;cstdio&gt;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&lt;algorithm&gt;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&lt;cmath&gt;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&lt;string&gt;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&lt;cstring&gt;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using namespace std;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文件IO（正式比赛用）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freopen("problem.in", "r", stdin);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freopen("problem.out", "w", stdout);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IO加速（可选）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ios::sync_with_stdio(false);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cin.tie(0);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你的代码写在这里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498079" y="1188720"/>
            <a:ext cx="4389120" cy="45720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680959" y="1261872"/>
            <a:ext cx="40233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1A3C6E"/>
                </a:solidFill>
                <a:latin typeface="Microsoft YaHei"/>
              </a:defRPr>
            </a:pPr>
            <a:r>
              <a:t>模板说明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26679" y="1691640"/>
            <a:ext cx="3931920" cy="4972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基础头文件集合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26679" y="2188845"/>
            <a:ext cx="3931920" cy="4972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using namespace std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26679" y="2686050"/>
            <a:ext cx="3931920" cy="4972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freopen 文件读写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26679" y="3183255"/>
            <a:ext cx="3931920" cy="4972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可选的IO加速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26679" y="3680460"/>
            <a:ext cx="3931920" cy="4972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main() 返回 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26679" y="4177665"/>
            <a:ext cx="3931920" cy="4972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在线OJ：注释freopen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26679" y="4674870"/>
            <a:ext cx="3931920" cy="4972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正式比赛：保留freopen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26679" y="5172075"/>
            <a:ext cx="3931920" cy="4972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文件名严格按题目要求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下一讲：STL入门 — vector与算法函数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19 — vector / sort / next_permutation / unique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6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18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11480" cy="41148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298448"/>
            <a:ext cx="32004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A3C6E"/>
                </a:solidFill>
                <a:latin typeface="Microsoft YaHei"/>
              </a:defRPr>
            </a:pPr>
            <a:r>
              <a:t>竞赛中的IO方式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148132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标准IO vs 文件IO / 重定向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0312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2121408"/>
            <a:ext cx="32004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A3C6E"/>
                </a:solidFill>
                <a:latin typeface="Microsoft YaHei"/>
              </a:defRPr>
            </a:pPr>
            <a:r>
              <a:t>freopen 文件读写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230428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最常用的竞赛文件IO方法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292608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2944368"/>
            <a:ext cx="32004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A3C6E"/>
                </a:solidFill>
                <a:latin typeface="Microsoft YaHei"/>
              </a:defRPr>
            </a:pPr>
            <a:r>
              <a:t>fstream 文件流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312724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C++原生的文件流操作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749039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3767327"/>
            <a:ext cx="32004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A3C6E"/>
                </a:solidFill>
                <a:latin typeface="Microsoft YaHei"/>
              </a:defRPr>
            </a:pPr>
            <a:r>
              <a:t>输入优化技巧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3950207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cin加速 / scanf / 快读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572000"/>
            <a:ext cx="411480" cy="41148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4590288"/>
            <a:ext cx="32004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A3C6E"/>
                </a:solidFill>
                <a:latin typeface="Microsoft YaHei"/>
              </a:defRPr>
            </a:pPr>
            <a:r>
              <a:t>输出格式控制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71600" y="477316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保留小数/对齐/格式化输出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5394960"/>
            <a:ext cx="411480" cy="411480"/>
          </a:xfrm>
          <a:prstGeom prst="ellipse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71600" y="5413248"/>
            <a:ext cx="32004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A3C6E"/>
                </a:solidFill>
                <a:latin typeface="Microsoft YaHei"/>
              </a:defRPr>
            </a:pPr>
            <a:r>
              <a:t>常见错误与规范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71600" y="559612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文件名/关闭文件/调试技巧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竞赛中的IO方式概述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标准输入输出 vs 文件输入输出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2860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标准IO（在线OJ常用）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cin / cout：C++标准输入输出流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73580"/>
            <a:ext cx="484632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scanf / printf：C语言风格输入输出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255520"/>
            <a:ext cx="484632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数据从"标准输入"(键盘)读入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537460"/>
            <a:ext cx="484632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结果输出到"标准输出"(屏幕)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819400"/>
            <a:ext cx="484632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在线OJ自动重定向，无需文件操作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101340"/>
            <a:ext cx="484632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本地测试：手动输入或用管道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22860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文件IO（正式比赛常用）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从指定文件读入数据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1973580"/>
            <a:ext cx="502920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输出到指定文件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255520"/>
            <a:ext cx="502920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CSP/NOIP复赛通常使用文件IO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537460"/>
            <a:ext cx="502920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文件名严格规定（如problem.in/.out）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819400"/>
            <a:ext cx="502920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需要显式打开和关闭文件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101340"/>
            <a:ext cx="502920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freopen或fstream两种方式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3931920"/>
            <a:ext cx="106984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重要区别：</a:t>
            </a:r>
            <a:br/>
            <a:br/>
            <a:r>
              <a:t>标准IO（cin/cout）：本地测试时手动输入，适合在线OJ平台（洛谷/Codeforces等）</a:t>
            </a:r>
            <a:br/>
            <a:r>
              <a:t>文件IO（freopen/fstream）：正式比赛（CSP复赛/NOIP）标准方式，评测机从文件读取</a:t>
            </a:r>
            <a:br/>
            <a:br/>
            <a:r>
              <a:t>两种方式不能混用！同一程序只能选一种输入输出方式。</a:t>
            </a:r>
            <a:br/>
            <a:r>
              <a:t>推荐：平时练习用标准IO + 在线OJ，赛前熟悉freopen用法。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freopen — 最常用的竞赛文件IO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重定向标准输入输出到文件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freopen：将stdin/stdout重定向到文件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&lt;cstdio&gt;  // freopen在这个头文件中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重定向标准输入到 problem.in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freopen("problem.in", "r", stdin);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重定向标准输出到 problem.out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freopen("problem.out", "w", stdout);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之后正常使用cin/cout或scanf/printf即可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n; cin &gt;&gt; 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n * 2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注意：不需要手动关闭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freopen 参数说明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"文件名"：输入/输出文件的名称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29245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"r"：只读模式（用于输入文件）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66851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"w"：写入模式（用于输出文件）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04457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stdin/stdout：标准输入/输出流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42062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一旦重定向，cin/cout都从文件读写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79668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不需要fclose（程序结束自动关闭）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17274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最简洁、最常用的竞赛文件IO方式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fstream — C++ 原生的文件流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ifstream / ofstream 文件读写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2799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C++ fstream 文件流操作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&lt;fstream&gt;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using namespace std;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打开输入文件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ifstream fin("problem.in");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打开输出文件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ofstream fout("problem.out");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fin &gt;&gt; n;           // 从文件读入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fout &lt;&lt; n * 2 &lt;&lt; endl;  // 写入文件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显式关闭文件（可选）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fin.close();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fout.close();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fstream vs freopen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fstream：C++原生，类型安全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29245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freopen：C风格，更简洁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66851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fstream可以同时操作多个文件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04457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freopen重定向后cin/cout只能用一份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42062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竞赛中freopen更常用（简单）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79668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fstream适合需要同时读写多个文件的场景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17274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两种方式都掌握，竞赛首选freopen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输入优化 — 加速数据读取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cin加速 / scanf / 快速读入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276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1. 关闭iostream与stdio的同步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ios::sync_with_stdio(false);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cin.tie(0);  // 解除cin与cout的绑定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之后cin速度接近scanf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2. 使用scanf（C风格，速度快）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n; scanf("%d", &amp;n);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long long x; scanf("%lld", &amp;x);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char s[100]; scanf("%s", s);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3. 不用endl，用'\n'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x &lt;&lt; '\n';  // 比endl快（不刷新缓冲区）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输入优化建议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ios::sync_with_stdio(false); cin.tie(0);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29245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这两行加在main()开头即可加速cin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66851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用了上面两行后，不能混用cin和scanf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04457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输出大量数据用'\n'替代endl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42062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数据量&gt;1e5时考虑输入优化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79668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一般情况下cin/cout足够应对CSP-J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17274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遇到TLE时首先检查IO优化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输出格式控制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保留小数 / 对齐 / 格式化输出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29845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1. 保留小数位数（printf）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double pi = 3.1415926;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printf("%.2f\n", pi);  // 3.14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printf("%.6f\n", pi);  // 3.141593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2. 设置宽度和对齐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printf("%5d\n", 42);   // "   42"（右对齐）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printf("%-5d\n", 42);  // "42   "（左对齐）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printf("%05d\n", 42);  // "00042"（补零）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3. cout 保留小数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&lt;iomanip&gt;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fixed &lt;&lt; setprecision(2) &lt;&lt; pi;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常用输出格式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printf("%.Nf", x)：保留N位小数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29245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printf("%Nd", x)：占N个字符宽度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66851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printf("%0Nd", x)：不足N位补0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04457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cout &lt;&lt; fixed &lt;&lt; setprecision(N)：固定N位小数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42062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cout &lt;&lt; setw(N)：设置输出宽度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79668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竞赛中printf更灵活（格式控制强）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17274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输出浮点数注意：评测机可能用科学计数法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竞赛中常见的输入场景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多组数据 / 读到文件尾 / 不定行数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064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1. 先读n，再读n个数据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n; cin &gt;&gt; 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i=0; i&lt;n;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x; cin &gt;&gt; x;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处理x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2. 读到文件末尾（不定数量）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x;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while(cin &gt;&gt; x) {  // cin读到EOF返回false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处理x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3. 多组测试数据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T; cin &gt;&gt; 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while(T--)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每组处理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835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4. 读入一行字符串（含空格）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string line;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getline(cin, line);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5. 读入直到某结束标记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x;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while(cin &gt;&gt; x &amp;&amp; x != 0)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x为0时停止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6. 定长字符串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char s[101];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scanf("%s", s);  // 遇到空格/换行停止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或 cin &gt;&gt; s;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7. 读入单个字符（跳过空白）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char c; cin &gt;&gt; c;     // 跳过空格/换行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 = getchar();        // 包括空格/换行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文件IO的常见错误与调试技巧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避免爆零 — 竞赛中的IO陷阱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32004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常见错误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文件名写错（problme vs problem）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2598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freopen忘记写，全用cin/cout本地对了但评测0分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56032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freopen路径问题（有些OJ不需要路径）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99466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提交时没有去掉本地调试用的freopen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42900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cerr/cout混用导致输出顺序错乱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86334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main()没有return 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32004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调试技巧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本地调试：注释掉freopen，用标准IO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12598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提交前：取消注释freopen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56032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使用#ifndef ONLINE_JUDGE 条件编译（进阶）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99466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可以用cerr输出调试信息（不影响stdout）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42900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调试完务必删除多余的调试输出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86334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样例先过，再自己构造边界数据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84632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C0392B"/>
                </a:solidFill>
                <a:latin typeface="Microsoft YaHei"/>
              </a:defRPr>
            </a:pPr>
            <a:r>
              <a:t>最重要的一条：提交前检查文件名是否正确！每年都有选手因为文件名写错而爆零。</a:t>
            </a:r>
            <a:br/>
            <a:r>
              <a:t>推荐做法：比赛开始后，先把所有题目的freopen框架写好并保存，逐个确认文件名无误。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