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Microsoft YaHei"/>
              </a:defRPr>
            </a:pPr>
            <a:r>
              <a:t>STL入门: stack / queue / list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栈 / 队列 / 优先队列 / 双向链表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掌握4种STL容器的基本用法与应用场景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STL容器选择指南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竞赛中如何选择合适的容器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按场景选择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需要随机访问+动态大小 -&gt; vector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98617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需要后进先出(LIFO) -&gt; stack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05594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需要先进先出(FIFO) -&gt; queue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12571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需要动态取最值 -&gt; priority_queue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919548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需要任意位置O(1)插入/删除 -&gt; list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226525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需要键值对 -&gt; map/unordered_map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533502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需要去重+排序 -&gt; set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CSP-J 使用频率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691640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vector: 最高频 - 几乎所有题目都用到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998617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sort: 最高频 - 排序必用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305594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stack: 高频 - 括号匹配/表达式求值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12571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queue: 高频 - BFS必备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919548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string: 最高频 - 字符串处理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226525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priority_queue: 中频 - 了解概念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533502"/>
            <a:ext cx="502920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list: 低频 - 极少使用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389120"/>
            <a:ext cx="106984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 入门级建议:</a:t>
            </a:r>
            <a:br/>
            <a:r>
              <a:t>  1. vector + sort + string 是绝对核心, 先熟练掌握</a:t>
            </a:r>
            <a:br/>
            <a:r>
              <a:t>  2. stack / queue 在具体算法中自然用到 (括号匹配/BFS)</a:t>
            </a:r>
            <a:br/>
            <a:r>
              <a:t>  3. priority_queue 了解基本用法即可, 提高级会进一步深入</a:t>
            </a:r>
            <a:br/>
            <a:r>
              <a:t>  4. list 知道有这个东西就行, 竞赛中几乎用不到</a:t>
            </a:r>
            <a:br/>
            <a:br/>
            <a:r>
              <a:t>记住: STL是为了让你写代码更快更安全, 不是额外负担。多用多练自然熟练。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数据结构概述与线性表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21 -- 逻辑结构 vs 物理结构 / 顺序表 vs 链表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stack 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LIFO 后进先出 / push / pop / top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queue 队列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FIFO 先进先出 / push / pop / front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priority_queue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最大堆 / 最小堆 / 自动排序取最值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list 双向链表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双向链表 / insert / erase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对比与总结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4种容器选择指南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stack -- 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LIFO (Last In First Out) -- 后进先出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&lt;stack&gt;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stack&lt;int&gt; st;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入栈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st.push(10);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st.push(20);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st.push(30);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栈底到栈顶: 10, 20, 30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访问栈顶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st.top();  // 30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出栈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st.pop();  // 移除栈顶30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st.top();  //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其他操作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st.size();   // 元素个数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st.empty();  // 是否为空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stack 应用场景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括号匹配(遇左入栈, 遇右匹配栈顶)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945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表达式求值(中缀转后缀)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69748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DFS的非递归实现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004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撤销操作(Ctrl+Z)的历史记录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033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函数调用栈(递归的底层实现)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单调栈: 求下一个更大/更小元素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7091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CSP-J重点: 括号匹配 + 表达式求值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queue -- 队列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FIFO (First In First Out) -- 先进先出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queue&lt;int&gt; 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入队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q.push(10);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q.push(20);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q.push(30);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队头到尾: 10, 20, 30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访问队头和队尾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q.front();  // 10 (队头)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q.back();   // 30 (队尾)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出队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q.pop();  // 移除队头10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q.front();  //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其他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q.size(); q.empty();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queue 应用场景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BFS的核心数据结构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945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任务调度/排队模拟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69748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消息队列(生产者-消费者)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004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树的层序遍历(BFS in Tree)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033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滑动窗口(需要双端队列deque)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缓冲区管理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7091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CSP-J重点: BFS的队列实现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priority_queue -- 优先队列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自动维护最大/最小值 -- 基于堆实现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默认: 大顶堆(最大值在队头)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priority_queue&lt;int&gt; pq;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pq.push(3);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pq.push(5);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pq.push(1);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pq.top();  // 5 (最大值)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pq.pop();  // 移除5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小顶堆(最小值在队头)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priority_queue&lt;int, vector&lt;int&gt;,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greater&lt;int&gt;&gt; minpq;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minpq.push(3);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minpq.push(5);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minpq.push(1);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minpq.top();  // 1 (最小值)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priority_queue 应用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动态取最大/最小值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945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Dijkstra最短路径算法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69748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贪心算法(例如合并果子)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004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中位数维护(对顶堆)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033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Top-K 问题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Huffman 编码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7091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CSP-J入门级了解概念, 提高级深入使用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list -- 双向链表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任意位置O(1)插入/删除 -- STL中的链表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&lt;list&gt;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list&lt;int&gt; lst = {1, 2, 3};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头尾操作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lst.push_back(4);   // {1,2,3,4}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lst.push_front(0);  // {0,1,2,3,4}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lst.pop_back();     // {0,1,2,3}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lst.pop_front();    // {1,2,3}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插入(需要迭代器)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auto it = lst.begin();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++it;  // 指向第二个元素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lst.insert(it, 10);  // {1,10,2,3}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lst.erase(it);  // 删除it位置的元素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list vs vector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list: 任意位置插入/删除 O(1)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945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vector: 随机访问 O(1), 尾部增删 O(1)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69748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list: 不支持随机访问(没有[]运算符)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004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vector: 内存连续, 缓存友好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033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list: 内存不连续, 每次访问需跳转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竞赛中vector远多于list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7091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CSP-J中list几乎不用, 了解即可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四种容器的操作对比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stack / queue / priority_queue / list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691640"/>
            <a:ext cx="2194560" cy="29260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" y="1700784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操作</a:t>
            </a:r>
          </a:p>
        </p:txBody>
      </p:sp>
      <p:sp>
        <p:nvSpPr>
          <p:cNvPr id="9" name="Rectangle 8"/>
          <p:cNvSpPr/>
          <p:nvPr/>
        </p:nvSpPr>
        <p:spPr>
          <a:xfrm>
            <a:off x="2606039" y="1691640"/>
            <a:ext cx="2194560" cy="29260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51759" y="1700784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stack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59" y="1691640"/>
            <a:ext cx="2194560" cy="29260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83479" y="1700784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queue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69479" y="1691640"/>
            <a:ext cx="2194560" cy="29260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199" y="1700784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priority_queue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601200" y="1691640"/>
            <a:ext cx="2194560" cy="29260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1700784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list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添加元素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06039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push(x)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759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push(x)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69479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push(x)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0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push_back/front + insert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24871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移除元素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06039" y="24871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pop()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7759" y="24871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pop()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69479" y="24871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pop()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01200" y="24871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pop_back/front + erase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" y="2871215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访问元素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06039" y="2871215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top()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37759" y="2871215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front()/back()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69479" y="2871215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top()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01200" y="2871215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front()/back() + 迭代器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34747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底层实现与复杂度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" y="393192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stack: 通常基于deque实现, push/pop/top均为 O(1)</a:t>
            </a:r>
            <a:br/>
            <a:r>
              <a:t>queue: 通常基于deque实现, push/pop/front/back均为 O(1)</a:t>
            </a:r>
            <a:br/>
            <a:r>
              <a:t>priority_queue: 基于二叉堆(vector), push/pop O(log N), top O(1)</a:t>
            </a:r>
            <a:br/>
            <a:r>
              <a:t>list: 双向链表, insert/erase O(1)(已知位置), 查找O(N), 不支持随机访问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566928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应用建议: BFS用queue  |  DFS(非递归)/括号匹配用stack  |  动态最值用priority_queue  |  list竞赛中很少用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实战: 栈的应用 -- 括号匹配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经典问题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4008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判断括号序列是否合法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isValid(string 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stack&lt;char&gt; st;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(char c : 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左括号: 入栈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(c == '(' || c == '[' || c == '{')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st.push(c);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// 右括号: 必须与栈顶匹配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(st.empty()) return false;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char top = st.top();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((c == ')' &amp;&amp; top != '(') ||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(c == ']' &amp;&amp; top != '[') ||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(c == '}' &amp;&amp; top != '{'))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return false;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st.pop();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st.empty();  // 栈空=全部匹配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188720"/>
            <a:ext cx="45720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算法分析:</a:t>
            </a:r>
            <a:br/>
            <a:br/>
            <a:r>
              <a:t>* 时间复杂度: O(N)</a:t>
            </a:r>
            <a:br/>
            <a:r>
              <a:t>* 空间复杂度: O(N)</a:t>
            </a:r>
            <a:br/>
            <a:br/>
            <a:r>
              <a:t>核心逻辑:</a:t>
            </a:r>
            <a:br/>
            <a:r>
              <a:t>* 左括号: push到栈中</a:t>
            </a:r>
            <a:br/>
            <a:r>
              <a:t>* 右括号: 检查栈顶是否匹配</a:t>
            </a:r>
            <a:br/>
            <a:r>
              <a:t>* 若栈空或不匹配: 返回false</a:t>
            </a:r>
            <a:br/>
            <a:r>
              <a:t>* 若匹配: pop栈顶</a:t>
            </a:r>
            <a:br/>
            <a:r>
              <a:t>* 遍历完栈为空: 合法</a:t>
            </a:r>
            <a:br/>
            <a:br/>
            <a:r>
              <a:t>扩展: 可记录每个括号的位置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实战: 队列的应用 -- BFS框架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广度优先搜索的标准实现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73152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BFS模板(使用队列)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1005;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g[N];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dist[N];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bfs(int start)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memset(dist, -1, sizeof(dist));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queue&lt;int&gt; q;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q.push(start);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dist[start] =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u = q.front();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q.pop();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 (int v : g[u])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(dist[v] == -1) {  // 未访问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dist[v] = dist[u] + 1;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q.push(v);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0" y="1188720"/>
            <a:ext cx="36576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BFS核心思想:</a:t>
            </a:r>
            <a:br/>
            <a:br/>
            <a:r>
              <a:t>队列保证"先入队的先访问"</a:t>
            </a:r>
            <a:br/>
            <a:r>
              <a:t>= 按距离递增顺序处理节点</a:t>
            </a:r>
            <a:br/>
            <a:r>
              <a:t>= 首次访问即最短路径</a:t>
            </a:r>
            <a:br/>
            <a:br/>
            <a:r>
              <a:t>这是图论中最基础也是</a:t>
            </a:r>
            <a:br/>
            <a:r>
              <a:t>最重要的算法之一。</a:t>
            </a:r>
            <a:br/>
            <a:br/>
            <a:r>
              <a:t>PPT 50-51 (搜索与回溯)</a:t>
            </a:r>
            <a:br/>
            <a:r>
              <a:t>会详细展开讲解。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