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800" b="1">
                <a:solidFill>
                  <a:srgbClr val="FFFFFF"/>
                </a:solidFill>
                <a:latin typeface="Microsoft YaHei"/>
              </a:defRPr>
            </a:pPr>
            <a:r>
              <a:t>数据结构概述与线性表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逻辑结构 vs 物理结构 / 顺序表 vs 链表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理解数据结构三要素, 掌握线性表的两种实现方式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数据结构概述与线性表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数据结构三要素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逻辑结构/物理结构/数据运算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线性表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n个元素/有限序列/前驱后继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顺序表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数组实现/随机访问O(1)/插入O(n)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链表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指针实现/插入O(1)/访问O(n)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292608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关键对比记忆:</a:t>
            </a:r>
            <a:br/>
            <a:r>
              <a:t>  顺序表 = 数组 = 内存连续 = 下标访问O(1) = 插入删除O(n)</a:t>
            </a:r>
            <a:br/>
            <a:r>
              <a:t>  链表 = 指针 = 内存离散 = 遍历访问O(n) = 插入删除O(1)</a:t>
            </a:r>
            <a:br/>
            <a:br/>
            <a:r>
              <a:t>竞赛口诀: "查多用数组, 插删多链表"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用数组实现一个顺序表, 支持插入/删除/查找操作</a:t>
            </a:r>
            <a:br/>
            <a:r>
              <a:t>  2. 用指针实现一个单链表, 支持头插/尾插/删除/遍历</a:t>
            </a:r>
            <a:br/>
            <a:r>
              <a:t>  3. 用静态链表(数组模拟)重做第2题, 体会两者的区别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链表基础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22 -- 单链表/双向链表/插入/删除操作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数据结构基本概念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逻辑/物理/运算 三要素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线性表的定义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n个元素的有限序列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顺序表(数组实现)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随机访问O(1)/插入删除O(n)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链表(指针实现)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随机访问O(n)/插入删除O(1)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顺序表 vs 链表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对比分析与选择策略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数据结构的三要素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逻辑结构 + 物理结构 + 数据运算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474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逻辑结构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线性结构: 元素间一对一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34315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树形结构: 一对多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99466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图形结构: 多对多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64617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集合结构: 无特定关系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06240" y="1188720"/>
            <a:ext cx="347472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物理结构(存储结构)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4840" y="169164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顺序存储: 数组, 内存连续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234315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链式存储: 链表, 通过指针连接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299466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索引存储: 建立索引表加速查找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3646170"/>
            <a:ext cx="3017520" cy="6515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散列存储: 哈希表, 直接寻址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0" y="1188720"/>
            <a:ext cx="347472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数据运算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58200" y="1691640"/>
            <a:ext cx="3017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查找: 按位置/按值查找元素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58200" y="2125980"/>
            <a:ext cx="3017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插入: 在指定位置添加元素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58200" y="2560320"/>
            <a:ext cx="3017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删除: 移除指定位置的元素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58200" y="2994660"/>
            <a:ext cx="3017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修改: 更新元素的值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58200" y="3429000"/>
            <a:ext cx="3017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遍历: 依次访问每个元素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58200" y="3863340"/>
            <a:ext cx="3017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排序: 按某种规则重新排列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8463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核心思想:</a:t>
            </a:r>
            <a:br/>
            <a:r>
              <a:t>  程序 = 数据结构 + 算法。数据结构研究如何高效地组织和存储数据, 算法研究如何处理数据。</a:t>
            </a:r>
            <a:br/>
            <a:r>
              <a:t>  同一逻辑结构可以用不同的物理结构实现, 不同的物理结构导致不同的操作效率。</a:t>
            </a:r>
            <a:br/>
            <a:r>
              <a:t>  选择合适的数据结构是解决算法问题的第一步。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线性表: 定义与特征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n个元素的有限序列 -- 最基础的数据结构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线性表(Linear List): n(n&gt;=0)个具有相同特性的数据元素的有限序列。</a:t>
            </a:r>
            <a:br/>
            <a:br/>
            <a:r>
              <a:t>* 第一个元素 a1: 只有一个后继, 没有前驱</a:t>
            </a:r>
            <a:br/>
            <a:r>
              <a:t>* 最后一个元素 an: 只有一个前驱, 没有后继</a:t>
            </a:r>
            <a:br/>
            <a:r>
              <a:t>* 中间元素 ai(1&lt;i&lt;n): 有且仅有一个前驱和一个后继</a:t>
            </a:r>
            <a:br/>
            <a:r>
              <a:t>* 线性表可以是空表(n=0)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56032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6334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线性表的基本操作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3063240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InitList: 初始化空线性表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3304902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DestroyList: 销毁线性表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546565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GetElem(L, i): 获取第i个元素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788228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LocateElem(L, e): 查找e的位置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4029891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ListInsert(L, i, e): 在第i位插入e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271554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ListDelete(L, i): 删除第i个元素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4513217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ListLength(L): 求线性表的长度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56032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26334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线性表的两种实现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306324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顺序表: 用数组实现, 元素连续存储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34518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链表: 用指针实现, 元素离散存储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62712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顺序表: 支持随机访问(下标)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90906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链表: 不支持随机访问, 需遍历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419100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顺序表: 插入删除需要移动元素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4472940"/>
            <a:ext cx="502920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链表: 插入删除只需修改指针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53035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常见线性表实例: 数组/链表/栈/队列/字符串 都是线性表的特例或变体。</a:t>
            </a:r>
            <a:br/>
            <a:r>
              <a:t>线性表是最基础的数据结构, 几乎每道算法题都会用到。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顺序表: 数组实现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内存连续 -- 支持随机访问 O(1)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顺序表: 用数组实现线性表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MAXN = 1000;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data[MAXN];    // 存储元素的数组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length = 0;    // 当前元素个数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插入: 在第pos位插入x (pos从1开始)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insert(int pos, int x)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i=length; i&gt;=pos; i--)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data[i] = data[i-1];  // 右移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data[pos-1] = x;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length++;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删除: 删除第pos位元素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remove(int pos)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i=pos; i&lt;length; i++)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data[i-1] = data[i];  // 左移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length--;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顺序表特点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存取: 按下标O(1)直接访问任意元素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插入: 需要移动元素, 平均O(n)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删除: 需要移动元素, 平均O(n)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查找(按值): 需遍历, O(n)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空间: 需要预先分配连续空间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优势: 随机访问快, 缓存友好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劣势: 插入删除慢, 空间固定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CSP-J中最常用: 普通数组即顺序表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链表: 指针实现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内存离散 -- 支持O(1)插入删除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711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单链表节点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Node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data;      // 数据域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next;    // 指针域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head = nullptr;  // 链表头指针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头插法: 在头部插入 O(1)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push_front(int x)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p = new Node{x, head};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head = p;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遍历链表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for(Node* p=head; p; p=p-&gt;next)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p-&gt;data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删除(需找到前驱)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prev-&gt;next = curr-&gt;next;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delete curr;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链表特点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存取: 需要从头遍历, O(n)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插入: 已知位置O(1), 只需修改指针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删除: 已知前驱O(1), 只需修改指针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空间: 动态分配, 不需预分配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优势: 插入删除快, 空间灵活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劣势: 不支持随机访问, 额外指针开销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修改指针顺序很重要!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竞赛中常用数组模拟链表(静态链表)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数组模拟链表(静态链表)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竞赛中最常用的链表实现方式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静态链表: 用数组模拟链表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100005;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data[N];      // 数据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nxt[N];       // 下一个元素的下标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head = -1;    // 头指针(下标)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 = 0;      // 已分配节点数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头插法: 插入新元素x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insert(int x)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data[cnt] = 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nxt[cnt] = head;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head = cnt++;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i=head; i!=-1; i=nxt[i])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data[i] &lt;&lt; " ";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静态链表 vs 指针链表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静态: 不需要new/delete, 更快更安全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静态: 数组下标模拟指针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静态: 适合竞赛(无内存泄漏问题)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指针: 更直观, 更接近数据结构本质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指针: 需要手动管理内存(new/delete)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竞赛首选静态链表!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经典应用: 邻接表建图/链式前向星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后续PPT会详细讲解这些应用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顺序表 vs 链表 全面对比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根据场景选择合适的数据结构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207008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对比维度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1188720"/>
            <a:ext cx="347472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60520" y="1207008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顺序表(数组)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0" y="1188720"/>
            <a:ext cx="347472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818120" y="1207008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链表(指针/静态)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600200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存取方式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0" y="1600200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随机存取 O(1)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1600200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顺序存取 O(n)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039112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插入删除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2039112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O(n) 需移动元素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2039112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O(1) 只需修改指针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2478024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存储空间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2478024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连续存储, 需预分配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0" y="2478024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离散存储, 动态分配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2916936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缓存性能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14800" y="2916936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好(连续, 局部性好)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0" y="2916936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差(不连续, 缓存缺失)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3355848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查找(按值)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14800" y="3355848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O(n) 可二分O(log n)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0" y="3355848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O(n) 只能顺序查找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794760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实现难度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3794760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简单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0" y="3794760"/>
            <a:ext cx="347472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指针链表稍复杂, 静态链表简单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38912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选择策略:</a:t>
            </a:r>
            <a:br/>
            <a:r>
              <a:t>  1. 需要频繁随机访问元素 -&gt; 顺序表(数组)</a:t>
            </a:r>
            <a:br/>
            <a:r>
              <a:t>  2. 需要频繁插入删除元素 -&gt; 链表</a:t>
            </a:r>
            <a:br/>
            <a:r>
              <a:t>  3. 元素个数固定或可预分配 -&gt; 顺序表</a:t>
            </a:r>
            <a:br/>
            <a:r>
              <a:t>  4. 元素个数不确定且变化大 -&gt; 链表</a:t>
            </a:r>
            <a:br/>
            <a:r>
              <a:t>  5. CSP-J竞赛中: 绝大多数情况用数组即可, 链表主要用于邻接表建图和特定算法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线性表在竞赛中的实际应用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从数组到邻接表 -- 无处不在的线性表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顺序表应用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普通数组: 每道题都用到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930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字符串: 字符的线性表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696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vector: STL动态顺序表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7462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高精度计算: 按位存储的数组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0228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前缀和/差分数组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99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桶排序/计数排序的计数数组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链表应用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邻接表: 图的存储(链式前向星)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01930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栈/队列的链式实现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34696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散列表的链地址法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7462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LRU缓存淘汰算法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00228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多项式相加(链表存储系数和指数)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3299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约瑟夫问题(循环链表)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206240"/>
            <a:ext cx="1069848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CSP-J入门级重点:</a:t>
            </a:r>
            <a:br/>
            <a:r>
              <a:t>* 数组(顺序表)是CSP-J中使用频率最高的数据结构, 没有之一</a:t>
            </a:r>
            <a:br/>
            <a:r>
              <a:t>* 链表主要用于理解数据结构原理, 实际编码中常用静态链表(数组模拟)</a:t>
            </a:r>
            <a:br/>
            <a:r>
              <a:t>* 理解顺序表和链表的区别与适用场景, 是数据结构学习的第一个重要里程碑</a:t>
            </a:r>
            <a:br/>
            <a:r>
              <a:t>* PPT 22-25 将逐一深入讲解链表、栈、队列等线性结构的变体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