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链表基础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单链表/双向链表/插入/删除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掌握单链表和双向链表的指针实现与基本操作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链表基础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单链表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data+next/头指针head/nullptr结尾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基本操作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头插O(1)/尾插O(n)/遍历/删除需前驱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双向链表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prev+next/删除不需前驱/空间换时间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静态链表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数组模拟/无new delete/竞赛首选!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2004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核心操作口诀:</a:t>
            </a:r>
            <a:br/>
            <a:r>
              <a:t>  插入: 先连后继(q-&gt;next=p-&gt;next), 再断前驱(p-&gt;next=q)</a:t>
            </a:r>
            <a:br/>
            <a:r>
              <a:t>  删除: prev-&gt;next = curr-&gt;next; delete curr;</a:t>
            </a:r>
            <a:br/>
            <a:r>
              <a:t>  遍历: for(Node* p=head; p; p=p-&gt;next)</a:t>
            </a:r>
            <a:br/>
            <a:r>
              <a:t>  空判: if(!head) / if(p)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用指针实现单链表, 完成头插/尾插/遍历/删除操作</a:t>
            </a:r>
            <a:br/>
            <a:r>
              <a:t>  2. 用静态链表(数组)重做第1题</a:t>
            </a:r>
            <a:br/>
            <a:r>
              <a:t>  3. 尝试用双向链表实现并对比两种链表删除操作的区别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循环链表与数组模拟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23 -- 循环链表 / 约瑟夫问题 / 静态链表进阶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单链表的定义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节点=数据域+指针域/头指针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单链表基本操作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头插/尾插/遍历/删除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双向链表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prev + next 两个指针域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链表操作要点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修改指针顺序/内存管理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链表在竞赛中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静态链表/邻接表应用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单链表: 节点的定义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节点 = 数据域 + 指针域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064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单链表节点结构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Node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data;      // 数据域: 存储元素值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next;    // 指针域: 指向下一个节点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创建链表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head = nullptr;  // 空链表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创建第一个节点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p1 = new Node{10, nullptr};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head = p1;  // head指向第一个节点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创建第二个节点并链接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p2 = new Node{20, nullptr};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p1-&gt;next = p2;  // p1的下一个是p2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链表: head -&gt; [10|*] -&gt; [20|/]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节点详解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data: 存储数据的成员变量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next: 指向下一个节点的指针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最后一个节点的next = nullptr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head: 指向第一个节点的指针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空链表: head = nullptr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每个节点用new动态分配内存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用delete释放不再使用的节点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节点在内存中不连续(离散存储)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单链表的插入操作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头插法O(1) / 尾插法O(n) / 中间插入O(n)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头插法: 在链表头部插入新节点 O(1)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push_front(int 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Node* p = new Node{x, head};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head = p;  // 新节点成为新的head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尾插法: 在链表尾部插入 O(n)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push_back(int 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Node* p = new Node{x, nullptr};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if(!head) { head = p; return;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Node* tail = head;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while(tail-&gt;next) tail = tail-&gt;next;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tail-&gt;next = p;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在p之后插入 O(1): 先连后继, 再断前驱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insert_after(Node* p, int x)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Node* q = new Node{x, p-&gt;next};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p-&gt;next = q;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插入要点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头插法: O(1), 无需遍历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945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尾插法: O(n), 需找到最后一个节点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69748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中间插入: 已知位置O(1)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0040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关键规则: 先连后继, 再断前驱!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0332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错误: 先p-&gt;next=q 会丢失原后继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0624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正确: 先q-&gt;next=p-&gt;next 再p-&gt;next=q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709160"/>
            <a:ext cx="5029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带尾指针可优化尾插到O(1)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单链表的删除与遍历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删除需找前驱 / 遍历用for循环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删除头部节点 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pop_front()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if(!head)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tmp = head;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head = head-&gt;next;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delete tmp;  // 释放内存!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删除指定节点的后继 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erase_after(Node* prev)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if(!prev || !prev-&gt;next)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tmp = prev-&gt;next;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prev-&gt;next = tmp-&gt;next;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delete tmp;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遍历: 经典for循环模式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for(Node* p=head; p; p=p-&gt;next)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p-&gt;data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删除与遍历要点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删除头: 保存head, head后移, delete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删除中间: 需要前驱prev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prev-&gt;next = curr-&gt;next; delete curr;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一定要delete释放内存!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遍历: for(p=head; p; p=p-&gt;next)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判断p非空: if(p) 或 if(p!=nullptr)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链表长度: 需要遍历计数O(n)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没有尾指针时, 删除尾节点需O(n)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双向链表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每个节点有prev和next两个指针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79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双向链表节点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DNode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data;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DNode *prev, *next;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在p之后插入新节点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insert_after(DNode* p, int x)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DNode* q = new DNode{x, p, p-&gt;next};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if(p-&gt;next) p-&gt;next-&gt;prev = 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p-&gt;next = 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删除节点p(不需要前驱! O(1))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erase(DNode* p)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if(p-&gt;prev) p-&gt;prev-&gt;next = p-&gt;next;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if(p-&gt;next) p-&gt;next-&gt;prev = p-&gt;prev;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delete p;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双向链表特点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每个节点有两个指针: prev和next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可以双向遍历(前向和后向)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删除节点不需要找前驱! O(1)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但每个节点多一个指针(空间翻倍)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插入/删除需修改4个指针(2进2出)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指针修改顺序很重要!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CSP-J中了解概念即可, 很少直接使用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竞赛中更常用静态链表(数组模拟)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静态链表: 数组模拟链表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竞赛中最实用的链表实现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静态链表: 用数组+下标模拟指针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100005;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val[N];    // 数据域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nxt[N];    // 指针域(存放下标)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head = -1; // 头指针(-1表示空)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 = 0;   // 可用节点索引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头插法 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insert(int x)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val[cnt] =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nxt[cnt] = head;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head = cnt++;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删除(删除head的后继)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nxt[head] = nxt[nxt[head]];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i=head; i!=-1; i=nxt[i])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val[i] &lt;&lt; " ";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114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静态链表优势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不需要new/delete, 更快更安全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3169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无内存泄漏风险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7175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下标模拟指针, 原理相同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1180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-1 表示空指针(nullptr)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5186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常用于: 邻接表建图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9191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常用于: 链式前向星(图存储)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31970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CSP-J竞赛首选!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772025"/>
            <a:ext cx="5029200" cy="4400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PPT 23将详解其高级应用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链表操作的常见错误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野指针/空指针/指针顺序/内存泄漏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指针顺序错误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插入时: 先p-&gt;next=q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29968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导致丢失原后继节点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68296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正确: 先q-&gt;next=p-&gt;next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06624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再p-&gt;next=q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44952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双向链表插入需修改4个指针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06240" y="1188720"/>
            <a:ext cx="34747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空指针解引用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1691640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对nullptr使用-&gt;运算符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2029968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遍历时忘了判空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2368296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删除时没有检查空链表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40" y="2706624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解决: 所有操作前先判空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34840" y="3044952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if(!head) return;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46720" y="1188720"/>
            <a:ext cx="34747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内存泄漏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75320" y="1691640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new了但忘记delete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75320" y="2029968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删除节点时只改指针不释放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75320" y="2368296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程序运行越久占用内存越多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75320" y="2706624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解决: 每个new配一个delete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75320" y="3044952"/>
            <a:ext cx="30175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或使用静态链表彻底避免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3931920"/>
            <a:ext cx="1069848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竞赛中规避这些问题的最佳方法: 使用静态链表(数组模拟)!</a:t>
            </a:r>
            <a:br/>
            <a:br/>
            <a:r>
              <a:t>静态链表 = 数组val[] + 数组nxt[] + head下标 + cnt计数器</a:t>
            </a:r>
            <a:br/>
            <a:r>
              <a:t>* 不需要new/delete, 彻底避免内存泄漏</a:t>
            </a:r>
            <a:br/>
            <a:r>
              <a:t>* 不需要nullptr判断, 用-1表示空</a:t>
            </a:r>
            <a:br/>
            <a:r>
              <a:t>* 下标即"指针", 原理完全相同</a:t>
            </a:r>
            <a:br/>
            <a:r>
              <a:t>* CSP-J中几乎所有"链表"题目都用静态链表解决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链表的实际应用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邻接表建图 / 链式前向星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4008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邻接表建图(静态链表实现)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这是竞赛中最常用的建图方式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1005, M = 20005;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head[N];     // head[u]: u的第一条边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to[M];       // to[i]: 边i指向的节点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nxt[M];      // nxt[i]: 边i的下一条边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cnt = 0;     // 边的计数器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add_edge(int u, int v)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to[++cnt] = v;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nxt[cnt] = head[u];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head[u] =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遍历节点u的所有邻居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for(int i=head[u]; i; i=nxt[i])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v = to[i];  // v是u的邻居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处理边(u, v)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188720"/>
            <a:ext cx="45720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链式前向星(提高级内容):</a:t>
            </a:r>
            <a:br/>
            <a:br/>
            <a:r>
              <a:t>这是图论中最常用的建图方法,</a:t>
            </a:r>
            <a:br/>
            <a:r>
              <a:t>本质上就是用静态链表来存储</a:t>
            </a:r>
            <a:br/>
            <a:r>
              <a:t>每个节点的出边。</a:t>
            </a:r>
            <a:br/>
            <a:br/>
            <a:r>
              <a:t>特点:</a:t>
            </a:r>
            <a:br/>
            <a:r>
              <a:t>* 空间O(M), 时间O(M)</a:t>
            </a:r>
            <a:br/>
            <a:r>
              <a:t>* 比vector邻接表更快</a:t>
            </a:r>
            <a:br/>
            <a:r>
              <a:t>* 可以存储重边</a:t>
            </a:r>
            <a:br/>
            <a:r>
              <a:t>* 广泛用于所有图论算法</a:t>
            </a:r>
            <a:br/>
            <a:br/>
            <a:r>
              <a:t>入门级了解概念,</a:t>
            </a:r>
            <a:br/>
            <a:r>
              <a:t>提高级必须熟练掌握。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