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Microsoft YaHei"/>
              </a:defRPr>
            </a:pPr>
            <a:r>
              <a:t>循环链表与数组模拟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约瑟夫问题 / 静态链表进阶 / 邻接表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理解循环链表, 掌握数组模拟链表的进阶用法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循环链表与数组模拟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循环链表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尾-&gt;next=head/从任意点可遍历全链表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约瑟夫问题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nxt[cur]=nxt[nxt[cur]]/递推公式O(n)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静态链表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数组模拟/无new delete/竞赛首选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邻接表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head[u]/to+nxt/链式前向星/建图基础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链表学习路线:</a:t>
            </a:r>
            <a:br/>
            <a:r>
              <a:t>  单链表(指针版) -&gt; 理解链表的基本原理</a:t>
            </a:r>
            <a:br/>
            <a:r>
              <a:t>  静态链表(数组版) -&gt; 竞赛中的实际使用方式</a:t>
            </a:r>
            <a:br/>
            <a:r>
              <a:t>  邻接表(链式前向星) -&gt; 图论的基础, 最重要的应用</a:t>
            </a:r>
            <a:br/>
            <a:r>
              <a:t>  循环/双向链表 -&gt; 特定场景的扩展应用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用静态链表实现约瑟夫问题, n=100, m=3</a:t>
            </a:r>
            <a:br/>
            <a:r>
              <a:t>  2. 用链式前向星存储一个5节点4条边的无向图, 输出每个节点的邻居列表</a:t>
            </a:r>
            <a:br/>
            <a:r>
              <a:t>  3. 尝试推导约瑟夫递推公式: f(n,m)=(f(n-1,m)+m)%n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栈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24 -- LIFO / 括号匹配 / 表达式求值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循环链表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尾节点-&gt;next = head 形成环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约瑟夫问题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经典报数出圈问题/循环链表实现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静态链表进阶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数组模拟双向链表/带尾指针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邻接表建图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链式前向星/图论基础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链表总结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三种链表的对比与选择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循环链表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尾节点的next指向头节点 -- 形成环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循环单链表: 最后一个节点的next = head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Node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data;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head = nullptr;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创建循环链表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build_circular(int a[], 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 = new Node{a[0], nullptr};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tail = head;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i=1;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tail-&gt;next = new Node{a[i], nullptr};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tail = tail-&gt;next;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tail-&gt;next = head;  // 尾连头, 形成环!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循环链表特点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尾节点的next指向头节点(而非nullptr)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从任意节点出发可遍历整个链表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判断遍历结束: p!=head (而非p!=nullptr)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适用于环形场景(约瑟夫问题等)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遍历需注意: 从头开始, 回到头时停止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可设置尾指针tail: 头即tail-&gt;next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双向循环链表: prev+next都形成环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CSP-J: 了解概念, 用静态循环链表实现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约瑟夫问题 (Josephus Problem)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n个人围成圈报数, 报到m的人出局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约瑟夫问题: n人报数到m出局, 求出局序列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使用静态循环链表(数组模拟)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nxt[N];  // nxt[i] = i的下一个人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josephus(int n, int m)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初始化: 1-&gt;2-&gt;3-&gt;...-&gt;n-&gt;1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i=1; i&lt;n; i++) nxt[i] = i+1;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nxt[n] = 1;  // 形成环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cur = n;  // 从第n个开始(cur是前驱)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i=0; i&lt;n; i++)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for(int j=1; j&lt;m; j++) cur=nxt[cur];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 &lt;&lt; nxt[cur] &lt;&lt; " ";  // 输出出局者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nxt[cur] = nxt[nxt[cur]]; // 删除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约瑟夫问题解析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n个人围成一圈, 从1开始报数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报到m的人出局, 下一个人从1重新报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循环直到所有人出局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用循环链表模拟环形结构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cur始终是待删除节点的前驱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删除: nxt[cur] = nxt[nxt[cur]]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时间复杂度: O(n*m)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优化: 约瑟夫递推公式 O(n)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约瑟夫问题的递推优化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数学递推 -- O(n) 求最后存活者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45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约瑟夫问题O(n)优化: 求最后存活者的编号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f(n, m): n个人报数m, 最后存活者的编号(0-based)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递推: f(1,m)=0; f(n,m)=(f(n-1,m)+m)%n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josephus(int n, int m)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ans = 0;  // f(1, m) = 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i=2; i&lt;=n;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ans = (ans + m) % i;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ans + 1;  // 转为1-based编号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求完整的出局序列(模拟法)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用vector模拟 O(n*m)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v;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i=1; i&lt;=n; i++) v.push_back(i);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pos =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while(!v.empty())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pos = (pos + m - 1) % v.size();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v[pos] &lt;&lt; " 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v.erase(v.begin() + pos);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两种方法的对比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模拟法: O(n*m), 可输出完整的出局序列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递推法: O(n), 只输出最后存活者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n&lt;=1000: 模拟法够用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n&lt;=1e7: 必须用递推法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CSP-J通常用模拟法即可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理解递推思想更重要(找规律)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核心递推: f(n)=(f(n-1)+m)%n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这是动态规划的经典入门示例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静态链表进阶用法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带尾指针 + 双向 + 多个链表共存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静态双向链表(数组版)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val[N], prv[N], nxt[N];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head, tail,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尾插法 O(1)（有尾指针）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push_back(int 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val[++cnt] = x;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prv[cnt] = tail;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nxt[cnt] = -1;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if(tail != -1) nxt[tail] =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head =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tail =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删除指定节点(双向, 不需要前驱!)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erase(int idx)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if(prv[idx]!=-1) nxt[prv[idx]]=nxt[idx];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head=nxt[idx];  // 删除的是head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if(nxt[idx]!=-1) prv[nxt[idx]]=prv[idx];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tail=prv[idx];  // 删除的是tail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静态链表进阶要点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带尾指针: 尾插O(1)优化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双向: 删除不需要前驱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多链表: 多组head/tail数组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-1表示空指针(替代nullptr)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O(1)插入/删除 竞赛利器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数组开够大: 通常N=1e5+5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重中之重: 邻接表建图!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邻接表建图 -- 链式前向星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图论中最常用的建图方式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链式前向星: 静态链表存储图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N=1005, M=20005;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head[N];   // head[u]: u的最后一条边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to[M];     // to[i]: 边i去往的节点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nxt[M];    // nxt[i]: u的下一条边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cnt=0;     // 边计数器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添加有向边 u-&gt;v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add(int u, int v)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to[++cnt] = v;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nxt[cnt] = head[u];  // 插入head[u]前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head[u] =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遍历节点u的所有邻居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i=head[u]; i; i=nxt[i])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v = to[i];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v是u的邻居节点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5720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链式前向星详解:</a:t>
            </a:r>
            <a:br/>
            <a:br/>
            <a:r>
              <a:t>每个节点的出边用链表存储</a:t>
            </a:r>
            <a:br/>
            <a:r>
              <a:t>head[u] = 节点u最后一条边的编号</a:t>
            </a:r>
            <a:br/>
            <a:r>
              <a:t>每条边记录: to(去谁), nxt(下一条边)</a:t>
            </a:r>
            <a:br/>
            <a:r>
              <a:t>cnt从1开始(0表示空/结束)</a:t>
            </a:r>
            <a:br/>
            <a:br/>
            <a:r>
              <a:t>复杂度: 空间O(M), 时间O(M)</a:t>
            </a:r>
            <a:br/>
            <a:r>
              <a:t>比vector邻接表更快!</a:t>
            </a:r>
            <a:br/>
            <a:r>
              <a:t>是竞赛中最主流的存图方式</a:t>
            </a:r>
            <a:br/>
            <a:br/>
            <a:r>
              <a:t>提高级必备技能, 入门级了解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邻接表实战示例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完整的建图+遍历代码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858000" cy="4749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完整示例: 无向图的建立与遍历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N=1005, M=20005;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head[N], to[M], nxt[M], cnt;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add(int u, int v)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to[++cnt]=v; nxt[cnt]=head[u]; head[u]=cnt;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n, m; cin &gt;&gt; n &gt;&gt; m;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memset(head, 0, sizeof(head));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i=0; i&lt;m; i++)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u, v; cin &gt;&gt; u &gt;&gt; v;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add(u, v); add(v, u);  // 无向图加两次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输出每个节点的邻居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u=1; u&lt;=n; u++)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cout &lt;&lt; u &lt;&lt; ": ";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for(int i=head[u]; i; i=nxt[i])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cout &lt;&lt; to[i] &lt;&lt; " ";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cout &lt;&lt; endl;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9520" y="1188720"/>
            <a:ext cx="41148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关键点:</a:t>
            </a:r>
            <a:br/>
            <a:br/>
            <a:r>
              <a:t>无向图: add(u,v); add(v,u);</a:t>
            </a:r>
            <a:br/>
            <a:r>
              <a:t>(每条无向边存两条有向边)</a:t>
            </a:r>
            <a:br/>
            <a:br/>
            <a:r>
              <a:t>head初始化为0(cnt从1开始)</a:t>
            </a:r>
            <a:br/>
            <a:r>
              <a:t>遍历: for(i=head[u]; i; i=nxt[i])</a:t>
            </a:r>
            <a:br/>
            <a:br/>
            <a:r>
              <a:t>这是所有图论算法的基础</a:t>
            </a:r>
            <a:br/>
            <a:r>
              <a:t>PPT 30-31会详细讲解图的存储</a:t>
            </a:r>
            <a:br/>
            <a:r>
              <a:t>PPT 50-52讲解图的遍历与搜索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三种链表的全面对比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单链表 vs 双向链表 vs 循环链表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23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265176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207008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188720"/>
            <a:ext cx="265176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207008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单链表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1188720"/>
            <a:ext cx="265176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72200" y="1207008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双向链表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961120" y="1188720"/>
            <a:ext cx="265176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06840" y="1207008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循环链表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1600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指针数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1600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1个(next)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1600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2个(prev+next)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61120" y="1600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1个(next)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2057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删除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2057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需前驱O(n)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2057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不需前驱O(1)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61120" y="2057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需前驱O(n)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25146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尾插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25146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26480" y="25146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O(1)(有尾指针)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61120" y="25146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O(1)(有尾指针)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29718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空间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29718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低(1个指针)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26480" y="29718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高(2个指针)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961120" y="29718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低(1个指针)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34290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结尾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91840" y="34290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nullptr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26480" y="34290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nullptr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61120" y="34290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指向head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3886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遍历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91840" y="3886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单向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26480" y="3886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双向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961120" y="38862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单向(无限循环)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4343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应用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4343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基础/邻接表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26480" y="4343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删除频繁场景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961120" y="4343400"/>
            <a:ext cx="26517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约瑟夫等环形场景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1520" y="50292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竞赛选择: 入门级绝大多数场景用静态单链表即可。邻接表建图是最核心的应用。</a:t>
            </a:r>
            <a:br/>
            <a:r>
              <a:t>双向链表和循环链表了解概念和原理, 在特定问题(如约瑟夫)中自然用到。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