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栈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LIFO 后进先出 / 括号匹配 / 表达式求值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24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理解栈的LIFO特性, 掌握栈的数组实现/STL实现和经典应用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栈 Stack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概念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LIFO/栈顶操作/受限线性表/LIFO天然适合嵌套匹配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实现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数组: stk[top++]=x; x=stk[--top]; / STL: stack&lt;int&gt;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括号匹配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左push右匹配/栈空不空判合法/O(N)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表达式求值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中缀转后缀(运算符优先级)/后缀求值(运算数入栈)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20040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核心操作口诀:</a:t>
            </a:r>
            <a:br/>
            <a:r>
              <a:t>  push: 压入栈顶 (top++)</a:t>
            </a:r>
            <a:br/>
            <a:r>
              <a:t>  pop: 弹出栈顶 (--top)</a:t>
            </a:r>
            <a:br/>
            <a:r>
              <a:t>  top: 查看栈顶 (stk[top-1])</a:t>
            </a:r>
            <a:br/>
            <a:r>
              <a:t>  空判: top == 0 (或st.empty())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5720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用数组实现栈, 完成push/pop/top/empty操作</a:t>
            </a:r>
            <a:br/>
            <a:r>
              <a:t>  2. 完成括号匹配问题 (支持()[]{ }三种括号)</a:t>
            </a:r>
            <a:br/>
            <a:r>
              <a:t>  3. (选做) 实现不含括号的中缀表达式求值 (如3+5*2)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队列 Queue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25 -- FIFO / 循环队列 / BFS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5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24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57200" cy="457200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栈的概念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7276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LIFO/栈顶/栈底/后进先出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240280"/>
            <a:ext cx="457200" cy="457200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25856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栈的实现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53288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数组实现 + STL stack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200400"/>
            <a:ext cx="457200" cy="457200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21868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括号匹配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49300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最经典的栈应用问题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4160520"/>
            <a:ext cx="457200" cy="457200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417880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表达式求值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45312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中缀转后缀/后缀求值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5120640"/>
            <a:ext cx="457200" cy="457200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5138928"/>
            <a:ext cx="411480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单调栈(预习)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413248"/>
            <a:ext cx="8686800" cy="1828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提高级内容预告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栈的概念与操作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LIFO (Last In First Out) -- 后进先出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栈的比喻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像一摞盘子: 后放的先拿走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12598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像弹匣: 后压入的子弹先射出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56032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像浏览器后退: 最后访问的最先回退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99466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操作仅限于栈顶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42900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栈顶(top): 唯一可操作的端点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863340"/>
            <a:ext cx="484632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栈底(bottom): 最早入栈的元素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栈的基本操作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push(x): 将x压入栈顶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12598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pop(): 弹出(移除)栈顶元素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56032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top(): 查看栈顶元素(不移除)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99466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empty(): 判断栈是否为空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342900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size(): 返回栈中元素个数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3863340"/>
            <a:ext cx="5029200" cy="4343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所有操作的时间复杂度均为 O(1)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48463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栈是一种受限的线性表, 只允许在一端(栈顶)进行插入和删除操作。</a:t>
            </a:r>
            <a:br/>
            <a:r>
              <a:t>这种限制恰恰是栈的威力所在 -- LIFO特性天然适合处理嵌套/匹配/回溯等问题。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栈的实现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数组实现 vs STL stack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2799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方式1: 数组实现栈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const int N = 1000;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stk[N];       // 栈数组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top = 0;      // 栈顶位置(栈顶上方)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push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stk[top++] = x;   // x入栈, top上移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pop (返回被弹出的值)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y = stk[--top];  // top下移, 返回栈顶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top (查看栈顶)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z = stk[top-1];  // 栈顶元素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empty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bool empty = (top == 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size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sz = top;  // top就是元素个数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方式2: STL stack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#include &lt;stack&gt;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stack&lt;int&gt; st;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st.push(10);   // 入栈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st.push(20);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st.push(30);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st.top();  // 30 (栈顶)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st.pop();          // 弹出30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st.top();  // 20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st.size();   // 元素个数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cout &lt;&lt; st.empty();  // 是否为空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遍历栈(不弹出)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while(!st.empty())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cout &lt;&lt; st.top() &lt;&lt; " ";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st.pop();  // 注意: 遍历会清空栈!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经典应用: 括号匹配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判断括号序列()[]{ }是否合法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400800" cy="424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括号匹配: 判断序列是否合法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bool isValid(string s)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stack&lt;char&gt; st;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for(char c : s)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// 左括号: 压入栈中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if(c=='(' || c=='[' || c=='{')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st.push(c);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 else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// 右括号: 必须与栈顶匹配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if(st.empty()) return false;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char t = st.top();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if((c==')'&amp;&amp;t!='(') ||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(c==']'&amp;&amp;t!='[') ||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(c=='}'&amp;&amp;t!='{'))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    return false;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st.pop();  // 匹配成功, 弹出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st.empty();  // 栈空=全部匹配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132320" y="1188720"/>
            <a:ext cx="45720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算法分析:</a:t>
            </a:r>
            <a:br/>
            <a:br/>
            <a:r>
              <a:t>* 遇到左括号: push入栈</a:t>
            </a:r>
            <a:br/>
            <a:r>
              <a:t>* 遇到右括号: 检查栈顶是否匹配</a:t>
            </a:r>
            <a:br/>
            <a:r>
              <a:t>* 栈空或不匹配: 非法序列</a:t>
            </a:r>
            <a:br/>
            <a:r>
              <a:t>* 遍历完栈为空: 合法序列</a:t>
            </a:r>
            <a:br/>
            <a:br/>
            <a:r>
              <a:t>时间复杂度: O(N)</a:t>
            </a:r>
            <a:br/>
            <a:r>
              <a:t>空间复杂度: O(N)</a:t>
            </a:r>
            <a:br/>
            <a:br/>
            <a:r>
              <a:t>扩展:</a:t>
            </a:r>
            <a:br/>
            <a:r>
              <a:t>* 可记录每个括号的匹配位置</a:t>
            </a:r>
            <a:br/>
            <a:r>
              <a:t>* 可判断最长合法括号子串长度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表达式求值(一): 中缀转后缀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逆波兰表达式 -- 不含括号的情况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11887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中缀表达式: 运算符在两个操作数之间 (如 3+5*2)</a:t>
            </a:r>
            <a:br/>
            <a:r>
              <a:t>后缀表达式(逆波兰表达式): 运算符在两个操作数之后 (如 3 5 2 * +)</a:t>
            </a:r>
            <a:br/>
            <a:br/>
            <a:r>
              <a:t>转换的必要性: 后缀表达式不需要括号, 计算机更容易计算。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74320" y="2286000"/>
            <a:ext cx="5486400" cy="3606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// 中缀转后缀(简化版: + - * /)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string infixToPostfix(string s)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stack&lt;char&gt; op;  // 运算符栈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string res;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for(char c : s)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if(isdigit(c))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res += c;  // 数字直接输出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 else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// 当前运算符&lt;=栈顶, 弹出栈顶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while(!op.empty() &amp;&amp; priority(op.top()) &gt;= priority(c)) {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    res += op.top(); op.pop();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    op.push(c);  // 当前运算符入栈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while(!op.empty()) { res+=op.top(); op.pop(); }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    return res;</a:t>
            </a:r>
          </a:p>
          <a:p>
            <a:pPr algn="l">
              <a:spcAft>
                <a:spcPts val="100"/>
              </a:spcAft>
              <a:defRPr sz="10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2286000"/>
            <a:ext cx="5486400" cy="22860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235915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运算符优先级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788920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* / : 高优先级 (2)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3127248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+ - : 低优先级 (1)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465576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 : 左括号特殊处理(入栈)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803904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) : 右括号弹出直到遇到 (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142232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数字直接输出到结果串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502920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示例: 3+5*2 -&gt; 3 5 2 * +    (先算5*2=10, 再3+10=13)</a:t>
            </a:r>
            <a:br/>
            <a:r>
              <a:t>带括号: 3*(5+2) -&gt; 3 5 2 + *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表达式求值(二): 后缀求值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后缀表达式求值 -- 用栈计算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241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后缀表达式求值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int evalPostfix(string s)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stack&lt;int&gt; st;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for(char c : s)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if(isdigit(c))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st.push(c - '0');  // 数字入栈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 else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// 运算符: 弹出两个操作数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int b = st.top(); st.pop();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int a = st.top(); st.pop();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int res;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if(c=='+') res=a+b;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else if(c=='-') res=a-b;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else if(c=='*') res=a*b;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else if(c=='/') res=a/b;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    st.push(res);  // 结果入栈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st.top();  // 最终结果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后缀求值规则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遇到数字: push入栈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074545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遇到运算符: pop右操作数, pop左操作数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457450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注意: 先pop的是右操作数(b)!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2840355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计算a op b, 结果push入栈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223260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最终栈中只剩一个数: 答案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3606165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时间: O(N), 空间: O(N)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3989070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CSP-J中较少考表达式求值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4371975"/>
            <a:ext cx="5029200" cy="38290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但这是理解栈的最佳练习之一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栈的其他经典应用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DFS / 回溯 / 撤销 / 函数调用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2860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DFS的非递归实现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递归本质就是系统栈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29968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将递归改写为非递归: 手动维护栈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368296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压入初始状态, 循环pop处理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706624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遇到新状态push, 直到栈空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044952"/>
            <a:ext cx="484632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二叉树的前中后序遍历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188720"/>
            <a:ext cx="5486400" cy="22860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回溯与撤销操作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1691640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迷宫寻路: 走过的路push, 死路pop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2029968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编辑器的撤销(Ctrl+Z)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2368296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浏览器的前进/后退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706624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任何需要记录路径的操作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3044952"/>
            <a:ext cx="5029200" cy="33832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迷宫问题也在PPT 52讲解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3840480"/>
            <a:ext cx="10698480" cy="1828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2C3E50"/>
                </a:solidFill>
                <a:latin typeface="Microsoft YaHei"/>
              </a:defRPr>
            </a:pPr>
            <a:r>
              <a:t>单调栈(提高级内容预习):</a:t>
            </a:r>
            <a:br/>
            <a:r>
              <a:t>* 栈内元素保持单调递增或递减</a:t>
            </a:r>
            <a:br/>
            <a:r>
              <a:t>* 应用: 求每个元素左/右第一个大于/小于它的元素</a:t>
            </a:r>
            <a:br/>
            <a:r>
              <a:t>* 时间复杂度: O(N) (每个元素最多入栈出栈各一次)</a:t>
            </a:r>
            <a:br/>
            <a:r>
              <a:t>* 经典问题: 柱状图中最大的矩形 (LeetCode 84)</a:t>
            </a:r>
            <a:br/>
            <a:r>
              <a:t>* 经典问题: 每日温度 (LeetCode 739)</a:t>
            </a:r>
            <a:br/>
            <a:r>
              <a:t>* CSP-J入门级了解概念, 提高级(PPT 76)深入讲解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栈与递归的关系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递归 = 系统自动维护的函数调用栈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24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递归求阶乘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fact(int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if(n &lt;= 1) return 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n * fact(n - 1);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等价的手动栈模拟(非递归)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int fact_stack(int n)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stack&lt;int&gt; st;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int res = 1;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while(n &gt; 1)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st.push(n);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n--;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while(!st.empty())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res *= st.top();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st.pop();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res;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17920" y="1188720"/>
            <a:ext cx="5486400" cy="36576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递归与栈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46520" y="169164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每次函数调用, 系统在当前栈帧上压入返回地址和局部变量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46520" y="220218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函数返回时, 弹出栈帧, 回到调用点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46520" y="271272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递归深度过大: 系统栈溢出(Stack Overflow)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46520" y="322326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手动栈模拟可避免递归深度限制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446520" y="373380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但通常更复杂, 竞赛中递归够用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446520" y="4244340"/>
            <a:ext cx="5029200" cy="5105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理解递归=栈, 对理解DFS等算法很有帮助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