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队列 Queue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FIFO 先进先出 / 循环队列 / BFS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NOI 2025 大纲 * PPT 25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本讲目标: 理解队列FIFO特性, 掌握队列的实现与BFS框架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队列 Queue --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概念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8288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FIFO/队头front队尾back/受限线性表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46120" y="118872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实现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7560" y="18288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循环队列: head tail 模运算 / STL queue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18872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BFS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60" y="18288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初始化入队/while循环/出队扩展/首次访问=最短路径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89720" y="118872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deque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81160" y="18288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双端可操作/支持随机访问/滑动窗口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20040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1A3C6E"/>
                </a:solidFill>
                <a:latin typeface="Microsoft YaHei"/>
              </a:defRPr>
            </a:pPr>
            <a:r>
              <a:t>BFS三步走:</a:t>
            </a:r>
            <a:br/>
            <a:r>
              <a:t>  1. push(start), dist[start]=0</a:t>
            </a:r>
            <a:br/>
            <a:r>
              <a:t>  2. while(!q.empty()) { u=front(); pop(); }</a:t>
            </a:r>
            <a:br/>
            <a:r>
              <a:t>  3. for(v in neighbors) if(not visited) { dist[v]=dist[u]+1; push(v); }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57200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课后练习:</a:t>
            </a:r>
            <a:br/>
            <a:r>
              <a:t>  1. 用数组实现循环队列, 支持push/pop/front/empty</a:t>
            </a:r>
            <a:br/>
            <a:r>
              <a:t>  2. 用BFS求解5x5迷宫的起点到终点的最短步数</a:t>
            </a:r>
            <a:br/>
            <a:r>
              <a:t>  3. 思考: 如何用BFS求出最短路径的具体走法?(提示: 记录前驱)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树的基本概念与二叉树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26 -- 树的定义/术语/性质/存储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5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25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57200" cy="45720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队列的概念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7276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FIFO/队头/队尾/先进先出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240280"/>
            <a:ext cx="457200" cy="45720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25856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队列的实现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53288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数组循环队列 + STL queue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200400"/>
            <a:ext cx="457200" cy="45720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21868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BFS广度优先搜索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49300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队列实现BFS的标准框架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4160520"/>
            <a:ext cx="457200" cy="45720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17880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双端队列deque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45312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前后都可操作的队列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5120640"/>
            <a:ext cx="457200" cy="45720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513892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队列应用总结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41324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BFS/任务调度/消息队列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队列的概念与操作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FIFO (First In First Out) -- 先进先出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32004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队列的比喻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像排队买票: 先来的先服务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12598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像银行叫号: 按取号顺序处理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56032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队头(front): 最早入队, 即将出队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99466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队尾(rear/back): 最新入队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42900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两端操作: 队头删除, 队尾插入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86334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中间元素不可直接访问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5486400" cy="32004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队列的基本操作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169164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push(x): 将x加入队尾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212598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pop(): 移除队头元素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56032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front(): 查看队头元素(不移除)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99466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back(): 查看队尾元素(不移除)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342900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empty(): 判断队列是否为空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86334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size(): 返回队列中元素个数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484632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队列也是一种受限的线性表: 一端(队尾)插入, 另一端(队头)删除。</a:t>
            </a:r>
            <a:br/>
            <a:r>
              <a:t>这种FIFO特性天然适合按顺序处理任务的场景, 是BFS算法的核心数据结构。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队列的实现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循环队列 + STL queue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7117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循环队列(数组实现)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const int N = 1000;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q[N];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head = 0, tail = 0;  // [head, tail)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push: 加入队尾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q[tail] = x;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tail = (tail + 1) % N;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pop: 移除队头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y = q[head];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head = (head + 1) % N;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front: 查看队头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z = q[head];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empty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bool empty = (head == tail);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size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sz = (tail - head + N) % N;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632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STL queue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#include &lt;queue&gt;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queue&lt;int&gt; q;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q.push(10);   // 入队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q.push(20);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q.push(30);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cout &lt;&lt; q.front();  // 10 (队头)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cout &lt;&lt; q.back();   // 30 (队尾)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q.pop();  // 移除10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cout &lt;&lt; q.front();  // 20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遍历(不破坏队列)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queue不支持迭代器, 需手动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通常不遍历, 直接逐个pop处理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队列的核心应用: BFS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广度优先搜索 -- 队列保证按层遍历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7315200" cy="4851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BFS标准模板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const int N = 1005;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vector&lt;int&gt; g[N];  // 邻接表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dist[N];       // 距离(兼visited标记)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void bfs(int start)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memset(dist, -1, sizeof(dist));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queue&lt;int&gt; q;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q.push(start);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dist[start] = 0;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while(!q.empty())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int u = q.front();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q.pop();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for(int v : g[u]) {  // 遍历邻居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if(dist[v] == -1) {  // 未访问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 dist[v] = dist[u] + 1;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 q.push(v);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46720" y="1188720"/>
            <a:ext cx="36576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BFS核心思想:</a:t>
            </a:r>
            <a:br/>
            <a:br/>
            <a:r>
              <a:t>队列保证按距离递增顺序</a:t>
            </a:r>
            <a:br/>
            <a:r>
              <a:t>访问节点(层序遍历)。</a:t>
            </a:r>
            <a:br/>
            <a:br/>
            <a:r>
              <a:t>首次访问 = 最短路径!</a:t>
            </a:r>
            <a:br/>
            <a:br/>
            <a:r>
              <a:t>dist数组双重作用:</a:t>
            </a:r>
            <a:br/>
            <a:r>
              <a:t>1. 记录距离</a:t>
            </a:r>
            <a:br/>
            <a:r>
              <a:t>2. 标记已访问</a:t>
            </a:r>
            <a:br/>
            <a:br/>
            <a:r>
              <a:t>时间复杂度: O(V+E)</a:t>
            </a:r>
            <a:br/>
            <a:r>
              <a:t>空间复杂度: O(V)</a:t>
            </a:r>
            <a:br/>
            <a:br/>
            <a:r>
              <a:t>PPT 50-51 深入讲解BFS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BFS 实战示例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迷宫最短路径 / 图的连通分量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6400800" cy="5511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BFS迷宫最短路径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const int N = 105;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n, m;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char maze[N][N];  // '.'可走 '#'障碍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dist[N][N];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dx[] = {0,0,1,-1};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dy[] = {1,-1,0,0};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bfs(int sx, int sy, int tx, int ty) {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memset(dist, -1, sizeof(dist));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queue&lt;pair&lt;int,int&gt;&gt; q;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q.push({sx, sy});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dist[sx][sy] = 0;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while(!q.empty()) {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auto [x, y] = q.front(); q.pop();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if(x==tx &amp;&amp; y==ty) return dist[x][y];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for(int d=0; d&lt;4; d++) {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int nx=x+dx[d], ny=y+dy[d];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if(nx&lt;0||nx&gt;=n||ny&lt;0||ny&gt;=m) continue;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if(maze[nx][ny]=='#') continue;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if(dist[nx][ny]==-1) {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    dist[nx][ny]=dist[x][y]+1;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    q.push({nx,ny});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}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return -1;  // 不可达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32320" y="1188720"/>
            <a:ext cx="45720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迷宫BFS解析:</a:t>
            </a:r>
            <a:br/>
            <a:br/>
            <a:r>
              <a:t>状态: (x, y) 坐标对</a:t>
            </a:r>
            <a:br/>
            <a:r>
              <a:t>转移: 上下左右4个方向</a:t>
            </a:r>
            <a:br/>
            <a:r>
              <a:t>dist记录每个格子的最短距离</a:t>
            </a:r>
            <a:br/>
            <a:r>
              <a:t>障碍物直接跳过</a:t>
            </a:r>
            <a:br/>
            <a:r>
              <a:t>越界检查很重要!</a:t>
            </a:r>
            <a:br/>
            <a:br/>
            <a:r>
              <a:t>BFS天然找到最短路径</a:t>
            </a:r>
            <a:br/>
            <a:r>
              <a:t>(每步代价相同)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双端队列 deque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头尾都可以插入和删除 -- 更灵活的队列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49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#include &lt;deque&gt;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deque&lt;int&gt; dq;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两端插入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dq.push_back(10);   // 尾部插入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dq.push_front(5);   // 头部插入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dq = {5, 10}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两端删除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dq.pop_back();      // 删除尾部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dq.pop_front();     // 删除头部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访问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dq.front(); // 队头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dq.back();  // 队尾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dq[0];      // 随机访问! O(1)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deque支持随机访问和迭代器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综合了vector和queue的优点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6576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deque 应用场景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滑动窗口最值(单调队列)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29245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BFS的0-1边权(需双端)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66851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需要两端操作+随机访问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004457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deque比queue更灵活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442062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但比queue稍重(内部是分段数组)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879668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CSP-J入门级了解, 提高级深入使用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4317274"/>
            <a:ext cx="5029200" cy="4376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PPT 77 会讲到单调队列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队列的应用场景总结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从BFS到任务调度 -- 队列无处不在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25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56032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算法竞赛应用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BFS: 图/树的层序遍历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1930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最短路径(无权图): BFS = 最短路径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34696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拓扑排序: Kahn算法用队列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67462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滑动窗口: 单调队列 O(N)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00228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双向BFS: 用两个队列从两端搜索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329940"/>
            <a:ext cx="484632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优先队列: 动态取最值(堆实现)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5486400" cy="256032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计算机系统应用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169164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消息队列: 生产者-消费者模式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201930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任务调度: 先来先服务(FCFS)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34696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打印队列: 按顺序打印文档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67462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网络数据包: 缓冲区FIFO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300228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键盘缓冲区: 按输入顺序处理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329940"/>
            <a:ext cx="5029200" cy="327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BFS/树的层序遍历 = 队列的标志应用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4206240"/>
            <a:ext cx="1069848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CSP-J入门级重点:</a:t>
            </a:r>
            <a:br/>
            <a:r>
              <a:t>  1. BFS是队列最重要的应用, 是搜索算法的基础</a:t>
            </a:r>
            <a:br/>
            <a:r>
              <a:t>  2. 循环队列的数组实现(模运算)是经典技巧</a:t>
            </a:r>
            <a:br/>
            <a:r>
              <a:t>  3. STL queue简化编码, 竞赛中优先使用</a:t>
            </a:r>
            <a:br/>
            <a:r>
              <a:t>  4. BFS框架: 初始化 -&gt; 入队起点 -&gt; while(!q.empty()) -&gt; 出队 -&gt; 扩展邻居入队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栈 vs 队列 对比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两种受限线性表的全面对比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25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188720"/>
            <a:ext cx="3657600" cy="32004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11480" y="1207008"/>
            <a:ext cx="3566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维度</a:t>
            </a:r>
          </a:p>
        </p:txBody>
      </p:sp>
      <p:sp>
        <p:nvSpPr>
          <p:cNvPr id="9" name="Rectangle 8"/>
          <p:cNvSpPr/>
          <p:nvPr/>
        </p:nvSpPr>
        <p:spPr>
          <a:xfrm>
            <a:off x="4206240" y="1188720"/>
            <a:ext cx="3657600" cy="32004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251960" y="1207008"/>
            <a:ext cx="3566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栈 (Stack)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046720" y="1188720"/>
            <a:ext cx="3657600" cy="32004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092440" y="1207008"/>
            <a:ext cx="35661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队列 (Queue)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16002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操作原则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06240" y="16002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LIFO 后进先出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046720" y="16002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FIFO 先进先出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20574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插入端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06240" y="20574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栈顶 (一端)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46720" y="20574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队尾 (一端)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25146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删除端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06240" y="25146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栈顶 (同一端)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46720" y="25146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队头 (另一端)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5760" y="29718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访问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206240" y="29718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只能访问栈顶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20" y="29718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只能访问队头和队尾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5760" y="34290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数组实现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06240" y="34290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stk[top++]=x; x=stk[--top]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46720" y="34290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循环队列 head/tail 模运算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5760" y="38862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STL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206240" y="38862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stack&lt;T&gt;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046720" y="38862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queue&lt;T&gt;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65760" y="43434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核心应用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206240" y="43434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括号匹配/DFS/表达式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046720" y="43434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BFS/任务调度/层序遍历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5760" y="48006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递归替代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206240" y="48006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手动栈模拟递归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046720" y="4800600"/>
            <a:ext cx="36576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(不用于替代递归)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