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树的基本概念与二叉树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非线性数据结构 / 层次关系 / 递归定义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理解树的定义与术语, 掌握二叉树性质与存储方式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树的基本概念与二叉树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树的术语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节点/根/度/深度/高度/叶子/父/子/祖先/子孙</a:t>
            </a:r>
            <a:br/>
            <a:r>
              <a:t>核心公式: n = 1 + sum(度*节点数)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二叉树定义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每个节点最多2孩子/左右有序/5种形态</a:t>
            </a:r>
            <a:br/>
            <a:r>
              <a:t>递归定义: 空树 | 根+左子树+右子树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五大性质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n0=n2+1 / 第i层最多2^i / 2^(h+1)-1上限</a:t>
            </a:r>
            <a:br/>
            <a:r>
              <a:t>完全二叉树: 高=floor(log2 n) / 父子索引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存储方式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顺序存储(数组): 适合完全二叉树, 索引2i/2i+1</a:t>
            </a:r>
            <a:br/>
            <a:r>
              <a:t>链式存储(struct指针): 适合任意形态, 灵活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4747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核心公式速记:</a:t>
            </a:r>
            <a:br/>
            <a:r>
              <a:t>  1. n0 = n2 + 1  (叶子 = 二度节点 + 1)</a:t>
            </a:r>
            <a:br/>
            <a:r>
              <a:t>  2. n = 1 + n1 + 2*n2  (节点数 = 1 + sum(度×该度节点数))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证明: 任意二叉树中 n0 = n2 + 1 (提示: 利用边数 = n-1 = n1 + 2*n2)</a:t>
            </a:r>
            <a:br/>
            <a:r>
              <a:t>  2. 完全二叉树有1001个节点, 求叶子节点个数 (提示: n0 = n2+1, n1只能是0或1)</a:t>
            </a:r>
            <a:br/>
            <a:r>
              <a:t>  3. 已知一棵树度为4, 有20个度为4的节点, 10个度为3的, 1个度为2的, 10个度为1的, 求叶子数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二叉树的遍历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27 -- 前序/中序/后序/层序遍历详解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树的定义与术语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节点/边/根/度/深度/高度/叶子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二叉树定义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最多两个孩子/左右有序/5种形态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二叉树的性质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n0=n2+1 / 第i层最多2^i个 / 高度关系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二叉树的存储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顺序存储(完全树) + 链式存储(left/right)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二叉树的遍历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前序/中序/后序/层序遍历概述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特殊二叉树简介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满/完全/完美二叉树的区别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树的定义与基本术语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非线性数据结构 -- 层次关系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树的定义 (递归定义)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树是n(n&gt;=0)个节点的有限集合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n=0时为空树(空树是树的特例)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非空树有且仅有一个根节点(root)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除根外, 其余节点分为m个互不相交的子集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每个子集本身也是一棵树, 称为子树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树是递归定义的数据结构!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基本术语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节点(node): 数据元素+指向子树的分支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1930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边(edge): 连接两个节点的有向线段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4696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根(root): 没有父节点的唯一节点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7462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父节点(parent) / 子节点(child)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00228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兄弟(sibling): 同一父节点的子节点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3299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叶子(leaf): 没有子节点的节点(终端)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1148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树的本质: 一对多的层次关系, 不同于线性结构的一对一关系。</a:t>
            </a:r>
            <a:br/>
            <a:r>
              <a:t>每个节点可以有多个后继(子节点), 但只有一个前驱(父节点, 根除外)。</a:t>
            </a:r>
            <a:br/>
            <a:r>
              <a:t>树形结构在计算机中无处不在: 文件系统/HTML DOM/数据库索引/编译器语法树...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树的更多术语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深度/高度/度/路径 -- 精确描述树结构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节点/树的属性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节点的度(degree): 该节点的子节点个数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7395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树的度: 树中所有节点的度的最大值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3150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叶节点的度 =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68905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深度(depth): 从根到该节点的路径长度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94660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高度(height): 从该节点到最深叶子的路径长度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0415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树的高度 = 根节点的高度 = 最大深度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46170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层次(level): 根为第1层(或第0层,看定义)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971925"/>
            <a:ext cx="484632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路径(path): 从上到下的节点序列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更多术语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69164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祖先(ancestor): 根到该节点路径上的所有节点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01739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子孙(descendant): 该节点子树中的任意节点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34315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堂兄弟: 同一层但不是同一父节点的节点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6890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子树(subtree): 以某节点为根的三元组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99466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森林(forest): m(m&gt;=0)棵互不相交的树的集合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32041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有序树: 子节点有左右顺序的树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64617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非终端节点/分支节点: 度&gt;0的节点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97192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CSP-J重点: 度/深度/高度/叶子 必考!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75488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常考: 在一棵度为3的树中, 有2个度为3的节点, 1个度为2的节点, 2个度为1的节点, 则叶子数=?  → 利用 n = 1 + sum(度*节点数), 解出 n0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二叉树的定义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Binary Tree -- 每个节点最多两个孩子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9260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二叉树的定义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每个节点最多有2个子节点(度&lt;=2)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8026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两个孩子有序: 左孩子(left)和右孩子(right)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6888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即使只有一个孩子, 也必须区分左右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5750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二叉树 ≠ 度&lt;=2的有序树(二叉树严格分左右)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4612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递归定义: 二叉树是空集, 或由根+左子树+右子树组成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634740"/>
            <a:ext cx="48463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二叉树的5种基本形态(见图)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二叉树的5种基本形态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(a) 空二叉树 (n=0)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(b) 仅有根节点 (只有1个节点)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(c) 有根+左子树, 右子树为空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(d) 有根+右子树, 左子树为空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(e) 有根+左子树+右子树(都不空)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(c)和(d)是不同的二叉树!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因为二叉树的左右子树严格区分。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5720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为什么二叉树如此重要?  最常见的树结构 / 便于存储和遍历 / 是二叉搜索树/堆/哈夫曼树的基础 / 任何普通树都可以转化为二叉树(孩子兄弟表示法)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二叉树的重要性质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必须熟记的5条性质 -- 竞赛常考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657600" cy="219456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性质1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在二叉树的第 i 层,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168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最多有 2^i 个节点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3172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(i &gt;= 0, 根为第0层)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5176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证明: 每个节点最多2个子节点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97180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按层扩展, 每层最多翻倍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51960" y="1188720"/>
            <a:ext cx="3657600" cy="219456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34840" y="126187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性质2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60" y="169164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深度为 k 的二叉树,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201168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最多有 2^(k+1) - 1 个节点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233172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(k &gt;= 0, 根深度=0)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80560" y="265176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证明: 每层最多2^i个,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60" y="297180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总和 = 1+2+4+...+2^k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138160" y="1188720"/>
            <a:ext cx="3749039" cy="219456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40" y="1261872"/>
            <a:ext cx="3383279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性质3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60" y="169164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任意二叉树中,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60" y="201168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n0 = n2 + 1 (叶子数=度为2的节点数+1)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60" y="233172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证明: n = n0 + n1 + n2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66760" y="265176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 = 1 + n1 + 2*n2 (边数+1)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97180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联立消去n和n1, 得 n0 = n2 + 1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65760" y="3657600"/>
            <a:ext cx="566928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730752"/>
            <a:ext cx="53035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性质4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" y="4160520"/>
            <a:ext cx="521208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n个节点的完全二叉树, 高度为 floor(log2 n)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" y="4777740"/>
            <a:ext cx="521208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或者说 2^h &lt;= n &lt; 2^(h+1)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309360" y="3657600"/>
            <a:ext cx="5577840" cy="1828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92240" y="3730752"/>
            <a:ext cx="52120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性质5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37960" y="4160520"/>
            <a:ext cx="512064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n个节点的完全二叉树, 按层编号(从1开始):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37960" y="4777740"/>
            <a:ext cx="5120640" cy="6172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i=1是根; i&gt;1时父节点=i/2; 左孩=2i; 右孩=2i+1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二叉树的存储方式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顺序存储 vs 链式存储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0292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顺序存储(数组, 适合完全二叉树)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tree[N];  // tree[1]是根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索引从1开始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节点i的左孩子: 2*i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节点i的右孩子: 2*i + 1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节点i的父节点: i / 2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优点: 随机访问O(1), 结构紧凑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缺点: 非完全二叉树浪费空间严重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倾斜树N个节点最多需2^N空间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应用: 堆(完全二叉树) / 线段树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669280" y="1188720"/>
            <a:ext cx="621792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链式存储(指针, 适合任意二叉树)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Node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data;        // 数据域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left;      // 左孩子指针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right;     // 右孩子指针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可扩展: Node* parent; int height; 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创建新节点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newNode(int val)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Node* p = new Node;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p-&gt;data = val;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p-&gt;left = p-&gt;right = nullptr;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p;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优点: 无空间浪费, 适合任意形态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缺点: 指针占用额外空间, 非连续存储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应用: 绝大多数二叉树问题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CSP-J建议:</a:t>
            </a:r>
            <a:br/>
            <a:r>
              <a:t>  顺序存储用于完全二叉树(堆/线段树) -- 用数组, 下标从1开始</a:t>
            </a:r>
            <a:br/>
            <a:r>
              <a:t>  链式存储用于一般二叉树 -- 用struct/class定义节点, 竞赛中灵活选择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二叉树的遍历概述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前序/中序/后序/层序 -- PPT 27 深入讲解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深度优先遍历 (DFS顺序)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前序(preorder): 根 -&gt; 左子树 -&gt; 右子树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4978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中序(inorder):  左子树 -&gt; 根 -&gt; 右子树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0792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后序(postorder):左子树 -&gt; 右子树 -&gt; 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6606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三种序的区别仅在于"根"的访问时机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2420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都是递归算法, 天然适合DFS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823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前序第一个是根, 后序最后一个是根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遍历应用口诀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前序: "先访问根, 再左右"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4978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中序: "先左, 访根, 再右"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40792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后序: "先左右, 再访问根"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76606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层序: "一层一层访问" (BFS/队列)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12420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已知前+中 or 后+中 可唯一确定二叉树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482340"/>
            <a:ext cx="502920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已知前+后不能唯一确定二叉树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" y="4297680"/>
            <a:ext cx="548640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递归遍历模板 (PPT 27详解)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preorder(Node* 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if(!root)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visit(root);           // 前序: 先访问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preorder(root-&gt;left);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preorder(root-&gt;right);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中序: visit在两次递归之间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后序: visit在两次递归之后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429768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CSP-J入门级要求:</a:t>
            </a:r>
            <a:br/>
            <a:r>
              <a:t>了解四种遍历方式及其结果</a:t>
            </a:r>
            <a:br/>
            <a:r>
              <a:t>能由遍历序列反推树的结构</a:t>
            </a:r>
            <a:br/>
            <a:r>
              <a:t>PPT 27-28 将详细讲解遍历实现和特殊二叉树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特殊二叉树简介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满二叉树 / 完全二叉树 / 完美二叉树 -- PPT 28 深入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满二叉树</a:t>
            </a:r>
            <a:br/>
            <a:r>
              <a:t>Full Binary Tree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每个节点要么是叶子,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212848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要么有恰好2个子节点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734056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即: 不存在度为1的节点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255264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国外教材常用此定义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776472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(也有教材定义为每层都满)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14800" y="1188720"/>
            <a:ext cx="347472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完全二叉树</a:t>
            </a:r>
            <a:br/>
            <a:r>
              <a:t>Complete Binary Tree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43400" y="1691640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除最后一层外, 每层都满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2212848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最后一层节点靠左排列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43400" y="2734056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n个节点的完全二叉树,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43400" y="3255264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高度为 floor(log2 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3400" y="3776472"/>
            <a:ext cx="3017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最适合顺序存储!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863840" y="1188720"/>
            <a:ext cx="402336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46720" y="126187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完美二叉树</a:t>
            </a:r>
            <a:br/>
            <a:r>
              <a:t>Perfect Binary Tree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92440" y="169164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所有层都是满的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2440" y="212598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每层都有 2^i 个节点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92440" y="256032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高度为h时共有 2^(h+1)-1 个节点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92440" y="299466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所有叶子在同一层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342900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(国内有时也叫"满二叉树")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92440" y="3863340"/>
            <a:ext cx="356616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注意术语在不同教材的差异!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4846320"/>
            <a:ext cx="1069848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重点区分:</a:t>
            </a:r>
            <a:br/>
            <a:r>
              <a:t>  完全二叉树: 只在最后一层右侧有空缺 → 可用数组紧凑存储, 索引关系成立</a:t>
            </a:r>
            <a:br/>
            <a:r>
              <a:t>  满二叉树(国内定义): 每层都满 = 完美二叉树 → 每层节点数达到最大值</a:t>
            </a:r>
            <a:br/>
            <a:r>
              <a:t>  CSP-J 初级组通常按国内教材定义, 注意审题! PPT 28 将详细讲解。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