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1371600"/>
            <a:ext cx="96012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二叉树的遍历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286000"/>
            <a:ext cx="96012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前序/中序/后序/层序 -- DFS与BFS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320040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* NOI 2025 大纲 * PPT 27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502920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本讲目标: 掌握四种遍历的递归实现, 理解遍历结果并反推树结构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二叉树遍历 -- 核心要点回顾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27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2743200" cy="50292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前序 Preorder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1828800"/>
            <a:ext cx="2560320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根-&gt;左-&gt;右 | 第一个是根 | 复制树</a:t>
            </a:r>
            <a:br/>
            <a:r>
              <a:t>序列化 | 首=根 | 非递归: 栈(右先入)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246120" y="1188720"/>
            <a:ext cx="2743200" cy="50292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中序 Inorder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37560" y="1828800"/>
            <a:ext cx="2560320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左-&gt;根-&gt;右 | BST有序 | 第k小</a:t>
            </a:r>
            <a:br/>
            <a:r>
              <a:t>根在中间 | 非递归: 一路向左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17920" y="1188720"/>
            <a:ext cx="2743200" cy="50292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后序 Postorder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09360" y="1828800"/>
            <a:ext cx="2560320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左-&gt;右-&gt;根 | 自底向上 | 删除树</a:t>
            </a:r>
            <a:br/>
            <a:r>
              <a:t>树形DP | 末=根 | 非递归: 需lastVisited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189720" y="1188720"/>
            <a:ext cx="2743200" cy="50292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层序 Level-order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281160" y="1828800"/>
            <a:ext cx="2560320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逐层BFS | 队列实现 | 求宽度</a:t>
            </a:r>
            <a:br/>
            <a:r>
              <a:t>最小深度 | 非递归 | while+queue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365760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1A3C6E"/>
                </a:solidFill>
                <a:latin typeface="Microsoft YaHei"/>
              </a:defRPr>
            </a:pPr>
            <a:r>
              <a:t>关键结论:</a:t>
            </a:r>
            <a:br/>
            <a:r>
              <a:t>  1. 前序+中序 → 可唯一确定二叉树 (前序定根, 中序分左右)</a:t>
            </a:r>
            <a:br/>
            <a:r>
              <a:t>  2. 后序+中序 → 也可唯一确定 (后序定根, 中序分左右)</a:t>
            </a:r>
            <a:br/>
            <a:r>
              <a:t>  3. 前序+后序 → 不能唯一确定 (无法区分左右子树边界)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4754880"/>
            <a:ext cx="1069848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课后练习:</a:t>
            </a:r>
            <a:br/>
            <a:r>
              <a:t>  1. 写出二叉树前/中/后序的递归代码, 并在纸上模拟3个节点的树的执行过程</a:t>
            </a:r>
            <a:br/>
            <a:r>
              <a:t>  2. 已知前序=ABDCEGF, 中序=BDAEGCF, 请画出原二叉树并写出后序遍历结果</a:t>
            </a:r>
            <a:br/>
            <a:r>
              <a:t>  3. 用层序遍历(队列)实现: 按层打印二叉树, 每层一行 (提示: 记录每层节点数)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103120"/>
            <a:ext cx="941832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01752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下一讲: 特殊二叉树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84048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28 -- 满二叉树 / 完全二叉树 / 完美二叉树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6 个核心主题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27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1280160"/>
            <a:ext cx="438912" cy="438912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1298448"/>
            <a:ext cx="4114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前序遍历 Preorder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1554480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根 -&gt; 左 -&gt; 右 / 递归实现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148839"/>
            <a:ext cx="438912" cy="438912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167127"/>
            <a:ext cx="4114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中序遍历 Inorder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2423159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左 -&gt; 根 -&gt; 右 / 搜索树有序输出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3017520"/>
            <a:ext cx="438912" cy="438912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63040" y="3035808"/>
            <a:ext cx="4114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后序遍历 Postorder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63040" y="3291840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左 -&gt; 右 -&gt; 根 / 自底向上</a:t>
            </a:r>
          </a:p>
        </p:txBody>
      </p:sp>
      <p:sp>
        <p:nvSpPr>
          <p:cNvPr id="16" name="Oval 15"/>
          <p:cNvSpPr/>
          <p:nvPr/>
        </p:nvSpPr>
        <p:spPr>
          <a:xfrm>
            <a:off x="731520" y="3886200"/>
            <a:ext cx="438912" cy="438912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63040" y="3904488"/>
            <a:ext cx="4114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三种遍历对比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63040" y="4160520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遍历序列特征 / 非递归栈模拟思路</a:t>
            </a:r>
          </a:p>
        </p:txBody>
      </p:sp>
      <p:sp>
        <p:nvSpPr>
          <p:cNvPr id="19" name="Oval 18"/>
          <p:cNvSpPr/>
          <p:nvPr/>
        </p:nvSpPr>
        <p:spPr>
          <a:xfrm>
            <a:off x="731520" y="4754879"/>
            <a:ext cx="438912" cy="438912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63040" y="4773167"/>
            <a:ext cx="4114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层序遍历 Level-order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63040" y="5029199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BFS / 队列实现 / 逐层访问</a:t>
            </a:r>
          </a:p>
        </p:txBody>
      </p:sp>
      <p:sp>
        <p:nvSpPr>
          <p:cNvPr id="22" name="Oval 21"/>
          <p:cNvSpPr/>
          <p:nvPr/>
        </p:nvSpPr>
        <p:spPr>
          <a:xfrm>
            <a:off x="731520" y="5623560"/>
            <a:ext cx="438912" cy="438912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463040" y="5641848"/>
            <a:ext cx="4114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序列反推树结构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463040" y="5897880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已知前+中 (或后+中) 重建二叉树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前序遍历 Preorder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根 -&gt; 左子树 -&gt; 右子树 -- "先访问根"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27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029200" cy="38481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前序遍历 - 递归实现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void preorder(Node* root)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if (root == nullptr) return;  // 空树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root-&gt;val &lt;&lt; " ";    // (1)访问根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preorder(root-&gt;left);        // (2)遍历左子树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preorder(root-&gt;right);       // (3)遍历右子树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示例二叉树: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        A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      /   \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     B     C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    / \   /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   D   E F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前序遍历结果: A B D E C F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访问顺序: 遇到即输出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760720" y="1188720"/>
            <a:ext cx="5943600" cy="36576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943600" y="1261872"/>
            <a:ext cx="5577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前序特征与应用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89320" y="1691640"/>
            <a:ext cx="54864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第一个访问的一定是根节点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89320" y="2129245"/>
            <a:ext cx="54864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最后一个访问的是最右下角的叶子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89320" y="2566851"/>
            <a:ext cx="54864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应用1: 复制二叉树 (先建根, 再递归建左右)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89320" y="3004457"/>
            <a:ext cx="54864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应用2: 表达式树的前缀表达式 (波兰式)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89320" y="3442062"/>
            <a:ext cx="54864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应用3: 序列化二叉树 (储存+传输)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89320" y="3879668"/>
            <a:ext cx="54864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非递归: 用栈模拟, 右孩子先入栈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89320" y="4317274"/>
            <a:ext cx="54864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直观理解: "兜一圈, 左边优先"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5303520"/>
            <a:ext cx="106984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口诀: "根左右" -- 遇到一个节点就先访问它, 然后递归处理左子树和右子树。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中序遍历 Inorder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左子树 -&gt; 根 -&gt; 右子树 -- "根在中间"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27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029200" cy="36322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中序遍历 - 递归实现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void inorder(Node* root)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if (root == nullptr) return;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inorder(root-&gt;left);        // (1)遍历左子树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root-&gt;val &lt;&lt; " ";   // (2)访问根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inorder(root-&gt;right);       // (3)遍历右子树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示例二叉树: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        A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      /   \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     B     C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    / \   /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   D   E F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中序遍历结果: D B E A F C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760720" y="1188720"/>
            <a:ext cx="5943600" cy="36576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943600" y="1261872"/>
            <a:ext cx="5577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中序特征与应用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89320" y="1691640"/>
            <a:ext cx="54864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BST的中序遍历 = 升序输出 (最重要应用!)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89320" y="2129245"/>
            <a:ext cx="54864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根节点处于左右子树的"中间位置"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89320" y="2566851"/>
            <a:ext cx="54864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应用1: 验证BST (判断输出是否有序)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89320" y="3004457"/>
            <a:ext cx="54864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应用2: BST的第k小元素 (遍历到第k个)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89320" y="3442062"/>
            <a:ext cx="54864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应用3: 表达式树的中缀表达式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89320" y="3879668"/>
            <a:ext cx="54864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非递归: 用栈, 一路向左, 弹出访问, 转向右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89320" y="4317274"/>
            <a:ext cx="54864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已知中序可区分根左右的节点分布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5303520"/>
            <a:ext cx="106984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口诀: "左根右" -- 访问根之前先递归处理左子树, 这是BST有序输出的基础。CSP-J必考!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后序遍历 Postorder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左子树 -&gt; 右子树 -&gt; 根 -- "根最后访问"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27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029200" cy="36322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后序遍历 - 递归实现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void postorder(Node* root)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if (root == nullptr) return;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postorder(root-&gt;left);      // (1)遍历左子树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postorder(root-&gt;right);     // (2)遍历右子树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root-&gt;val &lt;&lt; " ";   // (3)访问根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示例二叉树: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        A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      /   \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     B     C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    / \   /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   D   E F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后序遍历结果: D E B F C A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760720" y="1188720"/>
            <a:ext cx="5943600" cy="365760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943600" y="1261872"/>
            <a:ext cx="5577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后序特征与应用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89320" y="1691640"/>
            <a:ext cx="54864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最后访问的一定是根节点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89320" y="2129245"/>
            <a:ext cx="54864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第一个访问的是最左下角的叶子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89320" y="2566851"/>
            <a:ext cx="54864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应用1: 删除二叉树 (先删子树,再删根)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89320" y="3004457"/>
            <a:ext cx="54864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应用2: 计算子树大小/高度 (自底向上)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89320" y="3442062"/>
            <a:ext cx="54864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应用3: 表达式树的后缀表达式 (逆波兰式)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89320" y="3879668"/>
            <a:ext cx="54864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应用4: 树形DP -- 先处理子树, 再汇总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89320" y="4317274"/>
            <a:ext cx="54864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非递归: 用栈+lastVisited标记, 最复杂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5303520"/>
            <a:ext cx="106984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口诀: "左右根" -- 确保子树都处理完毕后才访问根, 适合自底向上的信息汇总。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三种DFS遍历全面对比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前序/中序/后序 -- 不同点仅在于根的访问时机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27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" y="1188720"/>
            <a:ext cx="2743200" cy="347472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11480" y="1207008"/>
            <a:ext cx="26517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对比维度</a:t>
            </a:r>
          </a:p>
        </p:txBody>
      </p:sp>
      <p:sp>
        <p:nvSpPr>
          <p:cNvPr id="9" name="Rectangle 8"/>
          <p:cNvSpPr/>
          <p:nvPr/>
        </p:nvSpPr>
        <p:spPr>
          <a:xfrm>
            <a:off x="3246120" y="1188720"/>
            <a:ext cx="2743200" cy="347472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291840" y="1207008"/>
            <a:ext cx="26517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前序 Preorder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26480" y="1188720"/>
            <a:ext cx="2743200" cy="347472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172200" y="1207008"/>
            <a:ext cx="26517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中序 Inorder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006840" y="1188720"/>
            <a:ext cx="2743200" cy="347472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052560" y="1207008"/>
            <a:ext cx="26517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后序 Postorder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11480" y="1627632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访问顺序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91840" y="1627632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根 -&gt; 左 -&gt; 右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172200" y="1627632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左 -&gt; 根 -&gt; 右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052559" y="1627632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左 -&gt; 右 -&gt; 根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11480" y="210312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根的位置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291840" y="210312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第1个访问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172200" y="210312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中间访问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052559" y="210312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最后访问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11480" y="2578608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递归代码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91840" y="2578608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visit; left; right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172200" y="2578608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left; visit; right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052559" y="2578608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left; right; visit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11480" y="3054096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序列特征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291840" y="3054096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首=根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172200" y="3054096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根在中间, BST有序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052559" y="3054096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末=根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11480" y="3529584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非递归难度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291840" y="3529584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容易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172200" y="3529584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中等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052559" y="3529584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较难(lastVisited)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11480" y="4005072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表达式树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291840" y="4005072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前缀(波兰式)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172200" y="4005072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中缀表达式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052559" y="4005072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后缀(逆波兰式)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11480" y="448056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主要应用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291840" y="448056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复制树/序列化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172200" y="448056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BST有序遍历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052559" y="448056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删除树/树形DP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11480" y="4956048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记忆口诀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291840" y="4956048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根左右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172200" y="4956048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左根右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9052559" y="4956048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左右根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31520" y="5486400"/>
            <a:ext cx="106984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代码差异只有一行 visit(root) 的位置! 递归框架完全一样, 只是visit的时机不同。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层序遍历 Level-order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BFS / 队列实现 -- 逐层从上到下、从左到右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27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943600" cy="4927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层序遍历 - BFS队列实现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#include &lt;queue&gt;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void levelorder(Node* root)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if (!root) return;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queue&lt;Node*&gt; q;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q.push(root);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while (!q.empty())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Node* u = q.front(); q.pop();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cout &lt;&lt; u-&gt;val &lt;&lt; " ";   // 访问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if (u-&gt;left)  q.push(u-&gt;left);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if (u-&gt;right) q.push(u-&gt;right);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示例:         A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           /   \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          B     C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         / \   /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        D   E F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层序: A B C D E F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583680" y="1188720"/>
            <a:ext cx="5303520" cy="27432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76656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3D7ED8"/>
                </a:solidFill>
                <a:latin typeface="Microsoft YaHei"/>
              </a:defRPr>
            </a:pPr>
            <a:r>
              <a:t>层序特征与应用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12280" y="1691640"/>
            <a:ext cx="4846320" cy="3581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逐层访问, 同一层从左到右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12280" y="2049780"/>
            <a:ext cx="4846320" cy="3581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天然用队列(queue)实现, BFS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12280" y="2407920"/>
            <a:ext cx="4846320" cy="3581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应用1: 求二叉树宽度(每层节点数)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12280" y="2766060"/>
            <a:ext cx="4846320" cy="3581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应用2: 求二叉树的最小深度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12280" y="3124200"/>
            <a:ext cx="4846320" cy="3581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应用3: 完全二叉树的判定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12280" y="3482340"/>
            <a:ext cx="4846320" cy="3581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应用4: 树的左视图/右视图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4572000"/>
            <a:ext cx="1069848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层序 vs 前序差异:</a:t>
            </a:r>
            <a:br/>
            <a:r>
              <a:t>  前序(DFS): A B D E C F -- 深度优先, 一条路走到黑</a:t>
            </a:r>
            <a:br/>
            <a:r>
              <a:t>  层序(BFS): A B C D E F -- 广度优先, 一层一层展开</a:t>
            </a:r>
            <a:br/>
            <a:br/>
            <a:r>
              <a:t>  层序使用的队列(queue)不是递归! 是while循环+BFS, 与前面三种(递归/DFS)本质不同。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遍历序列反推树结构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已知前序+中序 → 唯一确定二叉树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27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943600" cy="46482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已知前序+中序, 重建二叉树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前序: [A B D E C F] 确定根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中序: [D B E A F C] 确定左右子树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Node* build(vector&lt;int&gt;&amp; pre, int pL, int pR,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vector&lt;int&gt;&amp; ino, int iL, int iR)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if (pL &gt; pR) return nullptr;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int rootVal = pre[pL];  // 前序第一个=根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Node* root = new Node(rootVal);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// 在中序中找到根的位置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int k = iL;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while (k &lt;= iR &amp;&amp; ino[k] != rootVal) k++;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int leftSize = k - iL;  // 左子树节点数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root-&gt;left = build(pre, pL+1, pL+leftSize,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           ino, iL, k-1);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root-&gt;right= build(pre, pL+leftSize+1, pR,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           ino, k+1, iR);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return root;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83680" y="1188720"/>
            <a:ext cx="530352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重建算法步骤:</a:t>
            </a:r>
            <a:br/>
            <a:br/>
            <a:r>
              <a:t>Step 1: 前序序列第一个元素 = 根</a:t>
            </a:r>
            <a:br/>
            <a:r>
              <a:t>Step 2: 在中序序列中找到根的位置k</a:t>
            </a:r>
            <a:br/>
            <a:r>
              <a:t>Step 3: 中序 [iL, k-1] = 左子树</a:t>
            </a:r>
            <a:br/>
            <a:r>
              <a:t>        中序 [k+1, iR] = 右子树</a:t>
            </a:r>
            <a:br/>
            <a:r>
              <a:t>Step 4: 左子树大小 = k - iL</a:t>
            </a:r>
            <a:br/>
            <a:r>
              <a:t>Step 5: 递归构建左右子树</a:t>
            </a:r>
            <a:br/>
            <a:br/>
            <a:r>
              <a:t>关键:</a:t>
            </a:r>
            <a:br/>
            <a:r>
              <a:t>  已知 前+中 → 可以唯一确定!</a:t>
            </a:r>
            <a:br/>
            <a:r>
              <a:t>  已知 后+中 → 可以唯一确定!</a:t>
            </a:r>
            <a:br/>
            <a:r>
              <a:t>  已知 前+后 → 不能唯一确定!</a:t>
            </a:r>
            <a:br/>
            <a:br/>
            <a:r>
              <a:t>原因: 前序和后序都只能确定根,</a:t>
            </a:r>
            <a:br/>
            <a:r>
              <a:t>无法区分左右子树的边界。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120640"/>
            <a:ext cx="106984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C0392B"/>
                </a:solidFill>
                <a:latin typeface="Microsoft YaHei"/>
              </a:defRPr>
            </a:pPr>
            <a:r>
              <a:t>CSP-J 常考题: 给前序遍历结果和中序遍历结果, 求后序遍历结果 (或反之)。必须熟练掌握!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遍历的实战应用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竞赛中最常用的遍历技巧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27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237744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遍历的核心应用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2971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计算二叉树节点数: 后序自底向上累加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1988820"/>
            <a:ext cx="4846320" cy="2971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计算树的高度: max(左高,右高)+1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286000"/>
            <a:ext cx="4846320" cy="2971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判断两棵树是否相同: 同时前序遍历比较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583180"/>
            <a:ext cx="4846320" cy="2971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判断是否对称: 左右子树镜像遍历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2880360"/>
            <a:ext cx="4846320" cy="2971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BST验证: 中序遍历是否严格递增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177540"/>
            <a:ext cx="4846320" cy="2971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叶子节点计数: 遍历到叶子++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1188720"/>
            <a:ext cx="5486400" cy="237744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进阶技巧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1691640"/>
            <a:ext cx="5029200" cy="2971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带深度的遍历: 函数参数多传一个depth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46520" y="1988820"/>
            <a:ext cx="5029200" cy="2971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带路径的遍历: 用vector记录路径(回溯)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2286000"/>
            <a:ext cx="5029200" cy="2971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求最近公共祖先(LCA): 后序遍历自底向上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2583180"/>
            <a:ext cx="5029200" cy="2971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二叉树镜像翻转: 后序交换左右孩子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2880360"/>
            <a:ext cx="5029200" cy="2971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Morris遍历: O(1)空间非递归遍历(提高级)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3177540"/>
            <a:ext cx="5029200" cy="2971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线索二叉树: 利用空指针指向前驱后继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365760" y="3931920"/>
            <a:ext cx="5486400" cy="278892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// 后序计算树的高度 (自底向上)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int height(Node* root) {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if (!root) return -1;  // 或0, 看定义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int lh = height(root-&gt;left);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int rh = height(root-&gt;right);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return max(lh, rh) + 1;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// 前序复制二叉树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Node* clone(Node* root) {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if (!root) return nullptr;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Node* n = new Node(root-&gt;val);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n-&gt;left = clone(root-&gt;left);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n-&gt;right = clone(root-&gt;right);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return n;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217920" y="3931920"/>
            <a:ext cx="54864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1">
                <a:solidFill>
                  <a:srgbClr val="1A3C6E"/>
                </a:solidFill>
                <a:latin typeface="Microsoft YaHei"/>
              </a:defRPr>
            </a:pPr>
            <a:r>
              <a:t>遍历选择原则:</a:t>
            </a:r>
            <a:br/>
            <a:r>
              <a:t>  需要先处理根 → 前序</a:t>
            </a:r>
            <a:br/>
            <a:r>
              <a:t>  需要有序访问 → 中序(仅BST)</a:t>
            </a:r>
            <a:br/>
            <a:r>
              <a:t>  需要先处理子树 → 后序</a:t>
            </a:r>
            <a:br/>
            <a:r>
              <a:t>  需要逐层处理 → 层序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