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特殊二叉树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满二叉树 / 完全二叉树 / 完美二叉树 / Catalan数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区分三种特殊二叉树, 掌握完全二叉树性质和节点计数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特殊二叉树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满二叉树</a:t>
            </a:r>
            <a:br/>
            <a:r>
              <a:t>(Full)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度=0或2 / n1=0</a:t>
            </a:r>
            <a:br/>
            <a:r>
              <a:t>n0 = (n+1)/2</a:t>
            </a:r>
            <a:br/>
            <a:r>
              <a:t>国外定义, 国内少用此名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完全二叉树</a:t>
            </a:r>
            <a:br/>
            <a:r>
              <a:t>(Complete)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最后一层靠左 / 编号连续</a:t>
            </a:r>
            <a:br/>
            <a:r>
              <a:t>最适合数组存储 / h=floor(log2 n)</a:t>
            </a:r>
            <a:br/>
            <a:r>
              <a:t>CSP-J 核心!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完美二叉树</a:t>
            </a:r>
            <a:br/>
            <a:r>
              <a:t>(Perfect)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每层全满 / n=2^(h+1)-1</a:t>
            </a:r>
            <a:br/>
            <a:r>
              <a:t>国内叫"满二叉树"(!)</a:t>
            </a:r>
            <a:br/>
            <a:r>
              <a:t>所有叶子同层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计数</a:t>
            </a:r>
            <a:br/>
            <a:r>
              <a:t>Catalan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C(n)=C(2n,n)/(n+1)</a:t>
            </a:r>
            <a:br/>
            <a:r>
              <a:t>C(0..5)=1,1,2,5,14,42</a:t>
            </a:r>
            <a:br/>
            <a:r>
              <a:t>递推: 选根分左右子树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84048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必背公式:</a:t>
            </a:r>
            <a:br/>
            <a:r>
              <a:t>  完全二叉树高度: h = floor(log2 n)    叶子数 n0 = ceil(n/2) = n - floor(n/2)</a:t>
            </a:r>
            <a:br/>
            <a:r>
              <a:t>  完美二叉树节点数: n = 2^(h+1) - 1    第i层节点数: 2^i</a:t>
            </a:r>
            <a:br/>
            <a:r>
              <a:t>  父子索引(完全二叉树, 编号从1): 父=i/2, 左孩=2i, 右孩=2i+1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93776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完全二叉树有1001个节点, 求叶子节点个数和树的高度</a:t>
            </a:r>
            <a:br/>
            <a:r>
              <a:t>  2. 编写函数判断一棵二叉树是否是完全二叉树 (层序遍历法)</a:t>
            </a:r>
            <a:br/>
            <a:r>
              <a:t>  3. 完美二叉树高度为5, 求总节点数和叶子节点数 (根深度=0)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二叉搜索树 BST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29 -- 查找/插入/删除/平衡概念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满二叉树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每个节点0或2个孩子 / 无度为1的节点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完全二叉树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除最后一层外全满 / 最后一层靠左 / 适合数组存储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完美二叉树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所有层全满 / 2^(h+1)-1个节点 / 国内常叫满二叉树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三种对比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定义/节点数/高度/存储 / 术语辨析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完全二叉树判定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层序遍历判定法 / 遇到空后不能再有非空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二叉树计数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Catalan数 / n个节点能组成多少种不同的二叉树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满二叉树 Full Binary Tree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每个节点要么是叶子, 要么恰好有2个子节点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满二叉树定义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每个节点的度 = 0 或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4978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不存在度为1的节点 (只有叶子和二度节点)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0792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所有分支节点都有两个子节点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606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叶子节点可以不在同一层!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2420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国外教材 "Full" = 每个节点0或2孩子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823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不同于国内部分教材的"满"(每层都满)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满二叉树性质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297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节点总数 n = n0 + n2 (n1 = 0)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1408"/>
            <a:ext cx="5029200" cy="4297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由 n0 = n2 + 1, 得 n0 = (n+1)/2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51176"/>
            <a:ext cx="5029200" cy="4297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即: 叶子节点数 = (总节点数+1)/2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80944"/>
            <a:ext cx="5029200" cy="4297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满二叉树叶子数 &gt; 非叶子数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10712"/>
            <a:ext cx="5029200" cy="4297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给定n个叶子, 满二叉树的形状不一定唯一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2976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图示: 满二叉树 (n1=0)</a:t>
            </a:r>
            <a:br/>
            <a:r>
              <a:t>       A                  A</a:t>
            </a:r>
            <a:br/>
            <a:r>
              <a:t>     /   \              /   \</a:t>
            </a:r>
            <a:br/>
            <a:r>
              <a:t>    B     C      vs    B     C</a:t>
            </a:r>
            <a:br/>
            <a:r>
              <a:t>   / \   / \          / \   /</a:t>
            </a:r>
            <a:br/>
            <a:r>
              <a:t>  D   E F   G        D   E F</a:t>
            </a:r>
            <a:br/>
            <a:r>
              <a:t>  (满二叉树, n1=0)    (非满, F只有左孩子?) </a:t>
            </a:r>
            <a:br/>
            <a:r>
              <a:t> 两棵树叶子都不在同一层, 但左图是满二叉树(n1=0), 右图不是(F度=1)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完全二叉树 Complete Binary Tree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除最后一层外全满, 最后一层节点靠左排列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完全二叉树定义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定义: 深度为k, 有n个节点的二叉树,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8120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当且仅当每个节点都与深度为k的满二叉树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7076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中编号1~n的节点一一对应时, 称为完全二叉树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6032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4988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通俗理解: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3944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1) 除最后一层外, 所有层都是满的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42900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2) 最后一层的节点从左到右连续排列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71856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3) 不允许出现"右边还有节点而左边空缺"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008120"/>
            <a:ext cx="48463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4) 按层编号: 根=1, 左孩=2i, 右孩=2i+1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图示与性质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1691640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完全二叉树:          非完全二叉树: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1928552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A (1)               A (1)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165465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/   \               /   \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402378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B(2) C(3)          B(2)  C(3)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639290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/ \   /            / \    \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876203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D  E  F            D(4)E(5) G(7)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113116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(编号连续1-6)       (缺6号位, 不连续!)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350029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586941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性质: n个节点的完全二叉树,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823854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高度 = floor(log2 n)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060767"/>
            <a:ext cx="502920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最适合顺序存储(数组)!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完美二叉树 Perfect Binary Tree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所有层全满 -- 国内教材常称为"满二叉树"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完美二叉树定义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所有层的节点数都达到最大值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4978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高度为h时, 总节点数 = 2^(h+1) - 1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0792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所有叶子都在同一层(最底层)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606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每层节点数: 1, 2, 4, 8, ..., 2^h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2420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国内教材常称此为"满二叉树"(!)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823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国内外教材术语差异很大!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完美二叉树性质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高度h, 总节点数 n = 2^(h+1) - 1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4978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第i层有 2^i 个节点 (根i=0)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40792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叶子数 = 2^h = (n+1)/2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76606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度为2的节点数 = n - (n+1)/2 = (n-1)/2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12420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 = log2(n+1) - 1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4823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完美二叉树 ∈ 完全二叉树 ∈ 普通二叉树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38912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术语陷阱! 务必注意:</a:t>
            </a:r>
            <a:br/>
            <a:r>
              <a:t>  * 国内教材 "满二叉树" = 每层全满 = 国际 "Perfect Binary Tree"</a:t>
            </a:r>
            <a:br/>
            <a:r>
              <a:t>  * 国际教材 "Full Binary Tree" = 每个节点0或2个孩子 ≠ 国内"满二叉树"</a:t>
            </a:r>
            <a:br/>
            <a:r>
              <a:t>  * CSP-J 以国内教材为准: "满二叉树" = 每层都满(即完美二叉树)</a:t>
            </a:r>
            <a:br/>
            <a:r>
              <a:t>  * 做题时看到"满二叉树", 默认理解成每层都满, 但也要注意上下文!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三种特殊二叉树全面对比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满(Full) vs 完全(Complete) vs 完美(Perfect)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2743200" cy="47548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26517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188720"/>
            <a:ext cx="2743200" cy="47548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0" y="1207008"/>
            <a:ext cx="26517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满二叉树</a:t>
            </a:r>
            <a:br/>
            <a:r>
              <a:t>(Full)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1188720"/>
            <a:ext cx="2743200" cy="47548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72200" y="1207008"/>
            <a:ext cx="26517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完全二叉树</a:t>
            </a:r>
            <a:br/>
            <a:r>
              <a:t>(Complete)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06840" y="1188720"/>
            <a:ext cx="2743200" cy="475488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0" y="1207008"/>
            <a:ext cx="26517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完美二叉树</a:t>
            </a:r>
            <a:br/>
            <a:r>
              <a:t>(Perfect)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" y="17556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节点度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17556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只有0或2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17556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无限制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559" y="17556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每层最大值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" y="223113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n1(度=1)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223113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n1=0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2200" y="223113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可能为0或1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52559" y="223113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n1=0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1480" y="270662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叶子位置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270662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可不同层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72200" y="270662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最后两层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52559" y="270662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全在同一层(最底层)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" y="318211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节点数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318211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n=n0+n2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318211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任意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559" y="318211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n=2^(h+1)-1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1480" y="36576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高度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91840" y="36576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可变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72200" y="36576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floor(log2 n)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52559" y="36576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log2(n+1)-1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" y="4133087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数组存储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91840" y="4133087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可能有空洞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72200" y="4133087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无空洞(紧凑)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52559" y="4133087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无空洞(紧凑)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460857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包含关系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460857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独立概念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72200" y="460857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包含完美二叉树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52559" y="460857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⊂完全二叉树⊂普通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1480" y="508406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CSP-J重点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91840" y="508406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了解即可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72200" y="508406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核心!必考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052559" y="508406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国内常叫满二叉树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566928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记忆: 完美二叉树 ⊂ 完全二叉树 ⊂ 普通二叉树  |  满二叉树(Full)是独立维度, 与前三者交叉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完全二叉树的重要性质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高频考点 -- 必须熟练掌握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65760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性质1: 高度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2004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n个节点的完全二叉树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48256"/>
            <a:ext cx="32004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 h = floor(log2 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04872"/>
            <a:ext cx="32004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(根深度=0时)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1488"/>
            <a:ext cx="32004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或: 2^h &lt;= n &lt; 2^(h+1)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18104"/>
            <a:ext cx="32004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n=100, h=floor(log2(100))=6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1960" y="1188720"/>
            <a:ext cx="3657600" cy="237744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3484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性质2: 父子索引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60" y="169164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按层编号(根为1号):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198882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节点i的父节点 = i/2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228600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节点i的左孩子 = 2i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80560" y="258318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节点i的右孩子 = 2i+1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60" y="288036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2i &gt; n 则无双亲/无孩子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3177540"/>
            <a:ext cx="32004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这是顺序存储(堆)的基础!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138160" y="1188720"/>
            <a:ext cx="3749039" cy="237744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321040" y="1261872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性质3: 叶子节点数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60" y="1691640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n个节点的完全二叉树: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60" y="1914525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n0 = n - floor(n/2)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66760" y="2137410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或 n0 = ceil(n/2)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360295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60" y="2583180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推导: 完全二叉树中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806065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n1 只能是 0 或 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3028950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结合 n = n0 + n1 + n2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66760" y="3251835"/>
            <a:ext cx="3291839" cy="2228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和 n0 = n2 + 1 联立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5760" y="3840480"/>
            <a:ext cx="566928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48640" y="3913632"/>
            <a:ext cx="53035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性质4: 完全二叉树唯一性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" y="4343400"/>
            <a:ext cx="521208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给定节点数n, 完全二叉树的形状唯一确定!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" y="4960620"/>
            <a:ext cx="521208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(因为必须按编号连续排列, 不能有空缺)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309360" y="3840480"/>
            <a:ext cx="5577840" cy="1828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92240" y="3913632"/>
            <a:ext cx="52120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性质5: 判断方法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37960" y="4343400"/>
            <a:ext cx="51206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层序遍历, 遇到第一个空节点后,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37960" y="4754880"/>
            <a:ext cx="51206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如果后面还有非空节点 → 不是完全二叉树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37960" y="5166360"/>
            <a:ext cx="51206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如果后面全为空 → 是完全二叉树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完全二叉树的判定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如何判断一棵二叉树是否是完全二叉树?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8580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层序遍历判定法: 遇到nullptr后不能再有非空节点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isCompleteTree(Node* root)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(!root) return true;  // 空树是完全二叉树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queue&lt;Node*&gt; q;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q.push(root);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bool foundNull = false;  // 是否已遇到空节点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Node* u = q.front(); q.pop();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(u == nullptr)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foundNull = true;  // 标记已遇到空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(foundNull) return false;  // 空后面还有非空!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q.push(u-&gt;left);   // 孩子无论空否都入队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q.push(u-&gt;right);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true;  // 所有非空都在空之前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9520" y="1188720"/>
            <a:ext cx="42976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算法思路:</a:t>
            </a:r>
            <a:br/>
            <a:br/>
            <a:r>
              <a:t>1. 用层序遍历(BFS)</a:t>
            </a:r>
            <a:br/>
            <a:r>
              <a:t>2. 关键: 空节点也要入队!</a:t>
            </a:r>
            <a:br/>
            <a:r>
              <a:t>   (普通遍历会跳过空节点)</a:t>
            </a:r>
            <a:br/>
            <a:r>
              <a:t>3. 设置 flag 标记是否见过空</a:t>
            </a:r>
            <a:br/>
            <a:r>
              <a:t>4. 如果见过空之后, 又遇到</a:t>
            </a:r>
            <a:br/>
            <a:r>
              <a:t>   非空节点 → false</a:t>
            </a:r>
            <a:br/>
            <a:r>
              <a:t>5. 遍历完都满足 → true</a:t>
            </a:r>
            <a:br/>
            <a:br/>
            <a:r>
              <a:t>时间复杂度: O(N)</a:t>
            </a:r>
            <a:br/>
            <a:r>
              <a:t>空间复杂度: O(N)</a:t>
            </a:r>
            <a:br/>
            <a:br/>
            <a:r>
              <a:t>直觉: 完全二叉树的层序遍历</a:t>
            </a:r>
            <a:br/>
            <a:r>
              <a:t>序列中, 所有非空节点应该是</a:t>
            </a:r>
            <a:br/>
            <a:r>
              <a:t>连续的, 空节点全在最后面。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21208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CSP-J常见变体: 判断是否是完全二叉树; 求完全二叉树的节点数(利用性质二分); 给定数组判定是否为完全二叉树的层序遍历结果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二叉树的计数问题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n个节点可以组成多少种不同的二叉树? Catalan数!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Catalan数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n个节点可组成的不同二叉树个数: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3040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C(n) = C(0)*C(n-1) + C(1)*C(n-2) + ... + C(n-1)*C(0)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6916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= (1/(n+1)) * C(2n, 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0792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= C(2n,n) / (n+1)   (第n个Catalan数)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4668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88544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C(0)=1, C(1)=1, C(2)=2, C(3)=5, C(4)=14, C(5)=42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2420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3个节点 → 5种不同形态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36296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4个节点 → 14种不同形态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601720"/>
            <a:ext cx="484632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5个节点 → 42种不同形态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计算n个节点的不同二叉树个数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递推: 选根i, 左子树C(i-1), 右子树C(n-i)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ll catalan(int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vector&lt;ll&gt; dp(n+1, 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dp[0] = dp[1] =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i=2; i&lt;=n;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for(int j=0; j&lt;i; j++)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dp[i] += dp[j] * dp[i-1-j];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dp[n];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dp[0..5] = 1,1,2,5,14,42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8463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递推思路: 选定根节点后, 左子树有i个节点, 右子树有n-1-i个节点。</a:t>
            </a:r>
            <a:br/>
            <a:r>
              <a:t>所有可能的左子树形态数 × 所有可能的右子树形态数 = 以该节点划分的方案数。</a:t>
            </a:r>
            <a:br/>
            <a:r>
              <a:t>对所有可能的左子树大小i求和, 得到Catalan递推式。  CSP-J了解即可, CSP-S要求掌握。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