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图的存储方式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邻接矩阵 / 邻接表 / 前向星 / 边集数组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掌握4种图的存储方式, 理解各自优缺点和应用场景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图的存储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邻接矩阵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g[u][v]=1/w 二维数组</a:t>
            </a:r>
            <a:br/>
            <a:r>
              <a:t>O(1)查边 O(n^2)空间</a:t>
            </a:r>
            <a:br/>
            <a:r>
              <a:t>适合 n&lt;=1000 稠密图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邻接表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vector&lt;int&gt; g[N] 最常用!</a:t>
            </a:r>
            <a:br/>
            <a:r>
              <a:t>O(n+m)空间 O(deg)遍历</a:t>
            </a:r>
            <a:br/>
            <a:r>
              <a:t>适合大多数竞赛题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带权图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pair&lt;int,int&gt;: {w,v}</a:t>
            </a:r>
            <a:br/>
            <a:r>
              <a:t>struct Edge{to,weight}</a:t>
            </a:r>
            <a:br/>
            <a:r>
              <a:t>邻接表方式无本质区别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选型指南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n小稠密→矩阵 n大稀疏→表</a:t>
            </a:r>
            <a:br/>
            <a:r>
              <a:t>需排序→边集 禁STL→前向星</a:t>
            </a:r>
            <a:br/>
            <a:r>
              <a:t>入门首选邻接表!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4747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记忆口诀:</a:t>
            </a:r>
            <a:br/>
            <a:r>
              <a:t>  "矩阵快, 表省空, 边集方便排个序, 前向星是数组版邻接表"</a:t>
            </a:r>
            <a:br/>
            <a:br/>
            <a:r>
              <a:t>  邻接表(带权)模板速记:</a:t>
            </a:r>
            <a:br/>
            <a:r>
              <a:t>    vector&lt;pair&lt;int,int&gt;&gt; g[N];  // {权值, 邻居}</a:t>
            </a:r>
            <a:br/>
            <a:r>
              <a:t>    g[u].push_back({w, v});      // 加边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用邻接表和邻接矩阵分别存储同一个图, 比较遍历邻居的代码差异</a:t>
            </a:r>
            <a:br/>
            <a:r>
              <a:t>  2. 创建一个带权无向图(5个顶点), 用邻接表存, 然后输出每个顶点的所有邻居及对应边权</a:t>
            </a:r>
            <a:br/>
            <a:r>
              <a:t>  3. 思考: n=2000, m=5000的图是稠密还是稀疏? 用什么存储方式合适? 为什么?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算法概念与复杂度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32 -- 算法/时间复杂度/空间复杂度/渐进分析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邻接矩阵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二维数组 g[u][v] / O(1)查询 / 适合稠密图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邻接表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vector&lt;int&gt; g[N] / O(n+m)空间 / 最常用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带权图的存储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pair存储权值 / 结构体边 / 两种方式对比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前向星与边集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排序边表 / 链式前向星 / 边集数组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存储方式对比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空间/时间/适用场景全面对比 + 选型建议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邻接矩阵 Adjacency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二维数组 -- 最简单直观的存储方式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比喻: 邻接矩阵就像一张"地铁线路表" -- 行表示出发站, 列表示到达站, g[u][v]=1 表示从u到v有直达线路, 0表示没有。</a:t>
            </a:r>
            <a:br/>
            <a:r>
              <a:t>你可以在O(1)时间内查到"u能不能直达v", 但如果有很多站点(顶点), 表格会变得非常大(占地方)!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286000"/>
            <a:ext cx="5486400" cy="4064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邻接矩阵 -- 无向无权图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g[N][N];  // 全局变量自动初始化为0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n, m;  // n个顶点, m条边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cin &gt;&gt; n &gt;&gt; m;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i=0; i&lt;m;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int u, v;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cin &gt;&gt; u &gt;&gt; v;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g[u][v] = 1;  // u→v有边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g[v][u] = 1;  // v→u有边 (无向图)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查询: u和v之间是否有边?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if(g[u][v]) cout &lt;&lt; "Yes";  // O(1)!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286000"/>
            <a:ext cx="54864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邻接矩阵的优缺点:</a:t>
            </a:r>
            <a:br/>
            <a:br/>
            <a:r>
              <a:t>[优点]</a:t>
            </a:r>
            <a:br/>
            <a:r>
              <a:t>  1. 超级直观! 学过二维数组就会用</a:t>
            </a:r>
            <a:br/>
            <a:r>
              <a:t>  2. 查询u→v是否有边: O(1), 极快</a:t>
            </a:r>
            <a:br/>
            <a:r>
              <a:t>  3. 修改/删除边也很方便</a:t>
            </a:r>
            <a:br/>
            <a:r>
              <a:t>  4. 无向图的矩阵是对称的(省一半空间)</a:t>
            </a:r>
            <a:br/>
            <a:br/>
            <a:r>
              <a:t>[缺点]</a:t>
            </a:r>
            <a:br/>
            <a:r>
              <a:t>  1. 空间O(n^2): n=10^5 时需要</a:t>
            </a:r>
            <a:br/>
            <a:r>
              <a:t>     10^5×10^5=10^10个int, 40GB!!</a:t>
            </a:r>
            <a:br/>
            <a:r>
              <a:t>  2. 遍历某个顶点的所有邻居: O(n),</a:t>
            </a:r>
            <a:br/>
            <a:r>
              <a:t>     即使邻居很少也要遍历一整行</a:t>
            </a:r>
            <a:br/>
            <a:r>
              <a:t>  3. 初始化需O(n^2)时间</a:t>
            </a:r>
            <a:br/>
            <a:br/>
            <a:r>
              <a:t>[适用场景]  n &lt;= 1000 且 m 较大</a:t>
            </a:r>
            <a:br/>
            <a:r>
              <a:t>  (稠密图, 例如完全图 m≈n^2)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邻接表 Adjacency List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vector列表 -- 竞赛中最常用的存储方式!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邻接表就像每个人的"好友列表" -- 每个人(u)维护一个自己认识的人(v)的清单。想找u所有朋友? 直接看u的清单, 不用去问所有人。如果有100万人但每个人只有几个朋友, 这种存储就省了巨大的空间!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4864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邻接表 -- 无向无权图 (最常用!)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1e5+5;  // 可以开到10万!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g[N];     // 每个顶点一个邻居列表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n, m;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n &gt;&gt; m;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i=0; i&lt;m; i++)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u, v;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cin &gt;&gt; u &gt;&gt; v;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g[u].push_back(v);  // u的邻居加v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g[v].push_back(u);  // v的邻居加u (无向)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遍历u的所有邻居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v : g[u]) {      // C++11 范围for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 &lt;&lt; v &lt;&lt; " ";    // 只访问真正的邻居!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10312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邻接表的优缺点:</a:t>
            </a:r>
            <a:br/>
            <a:br/>
            <a:r>
              <a:t>[优点]</a:t>
            </a:r>
            <a:br/>
            <a:r>
              <a:t>  1. 空间O(n+m): 每个顶点和每条边</a:t>
            </a:r>
            <a:br/>
            <a:r>
              <a:t>     各存一次, n=10^5完全没问题!</a:t>
            </a:r>
            <a:br/>
            <a:r>
              <a:t>  2. 遍历邻居: O(degree), 稀疏图极快</a:t>
            </a:r>
            <a:br/>
            <a:r>
              <a:t>  3. 加边是O(1)的push_back</a:t>
            </a:r>
            <a:br/>
            <a:r>
              <a:t>  4. vector自动管理内存, 出作用域</a:t>
            </a:r>
            <a:br/>
            <a:r>
              <a:t>     自动释放 (全局则程序结束释放)</a:t>
            </a:r>
            <a:br/>
            <a:br/>
            <a:r>
              <a:t>[缺点]</a:t>
            </a:r>
            <a:br/>
            <a:r>
              <a:t>  1. 查询u→v是否有边: O(degree),</a:t>
            </a:r>
            <a:br/>
            <a:r>
              <a:t>     需要遍历邻居列表</a:t>
            </a:r>
            <a:br/>
            <a:r>
              <a:t>  2. 删除边较麻烦: O(degree)查找+删除</a:t>
            </a:r>
            <a:br/>
            <a:r>
              <a:t>  3. 无向图每条边存了2次(u和v各一次)</a:t>
            </a:r>
            <a:br/>
            <a:br/>
            <a:r>
              <a:t>[适用场景] 绝大多数竞赛题目!</a:t>
            </a:r>
            <a:br/>
            <a:r>
              <a:t>  特别适合稀疏图 (m &lt;&lt; n^2)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带权图的存储 Weighted Graph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边上带有权值(距离/代价/容量) -- 两种方式表示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带权图就像"导航地图" -- 路(边)不仅有, 还有长度(权值)!! 存储时不仅要记录"有没有路", 还要记录"路有多长"。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82880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方式1: 使用 pair&lt;int,int&gt; (权值,邻居)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最简洁, 适合权值类型简单的场景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1e5+5;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vector&lt;pair&lt;int,int&gt;&gt; g[N];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^权值  ^邻居顶点编号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u, v, w;  // u-&gt;v 权值为w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cin &gt;&gt; u &gt;&gt; v &gt;&gt; w;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g[u].push_back({w, v});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g[v].push_back({w, u});  // 无向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遍历u的所有邻居及边权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for(auto &amp;p : g[u])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int w = p.first;   // 权值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int v = p.second;  // 邻居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C++17: auto [w, v] = 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828800"/>
            <a:ext cx="5486400" cy="48920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方式2: 定义结构体边 (语义更清晰)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struct Edge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to;      // 目标顶点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weight;  // 权值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可以扩展更多字段!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int capacity;  // 容量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int flow;      // 流量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vector&lt;Edge&gt; g[N];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加边: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g[u].push_back({v, w});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g[v].push_back({u, w});  // 无向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遍历: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for(Edge &amp;e : g[u])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e.to &lt;&lt; " " &lt;&lt; e.weight;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邻接矩阵带权: g[u][v] = w; 即可!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用INF表示无边 (如 0x3f3f3f3f)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3035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建议: CSP-J 阶段优先用 pair 方式(简洁); 权值类型多或语义复杂时用 struct Edge 方式(清晰)。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邻接表实战: 建图 + 遍历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完整代码示例 -- 从输入到遍历全流程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完整示例: 读入无向图, 统计每个点的度数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const int N = 100005;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vector&lt;int&gt; g[N];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n, m;  // n个点 m条边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cin &gt;&gt; n &gt;&gt; m;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1. 建图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i=0; i&lt;m; i++)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int u, v;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cin &gt;&gt; u &gt;&gt; v;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g[u].push_back(v);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g[v].push_back(u);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2. 统计每个点的度数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cout &lt;&lt; "顶点\t度数" &lt;&lt; 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i=1; i&lt;=n; i++)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int deg = g[i].size();  // 邻接表size=度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cout &lt;&lt; i &lt;&lt; "\t" &lt;&lt; deg &lt;&lt; 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3. 输出每个点的所有邻居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i=1; i&lt;=n; i++)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cout &lt;&lt; i &lt;&lt; ": ";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v : g[i])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cout &lt;&lt; v &lt;&lt; " ";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cout &lt;&lt; 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0" y="1188720"/>
            <a:ext cx="52120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输入示例:</a:t>
            </a:r>
            <a:br/>
            <a:r>
              <a:t>5 4</a:t>
            </a:r>
            <a:br/>
            <a:r>
              <a:t>1 2</a:t>
            </a:r>
            <a:br/>
            <a:r>
              <a:t>1 3</a:t>
            </a:r>
            <a:br/>
            <a:r>
              <a:t>2 4</a:t>
            </a:r>
            <a:br/>
            <a:r>
              <a:t>3 5</a:t>
            </a:r>
            <a:br/>
            <a:br/>
            <a:r>
              <a:t>图结构:</a:t>
            </a:r>
            <a:br/>
            <a:r>
              <a:t>    1</a:t>
            </a:r>
            <a:br/>
            <a:r>
              <a:t>   / \</a:t>
            </a:r>
            <a:br/>
            <a:r>
              <a:t>  2   3</a:t>
            </a:r>
            <a:br/>
            <a:r>
              <a:t> /     \</a:t>
            </a:r>
            <a:br/>
            <a:r>
              <a:t>4       5</a:t>
            </a:r>
            <a:br/>
            <a:br/>
            <a:r>
              <a:t>输出:</a:t>
            </a:r>
            <a:br/>
            <a:r>
              <a:t>  deg[1]=2, deg[2]=2,</a:t>
            </a:r>
            <a:br/>
            <a:r>
              <a:t>  deg[3]=2, deg[4]=1,</a:t>
            </a:r>
            <a:br/>
            <a:r>
              <a:t>  deg[5]=1</a:t>
            </a:r>
            <a:br/>
            <a:br/>
            <a:r>
              <a:t>核心要点:</a:t>
            </a:r>
            <a:br/>
            <a:r>
              <a:t>  g[i].size() 就是度数!</a:t>
            </a:r>
            <a:br/>
            <a:r>
              <a:t>  邻接表使得"遍历邻居"</a:t>
            </a:r>
            <a:br/>
            <a:r>
              <a:t>  变得超级简单。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边集数组与链式前向星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更多存储方式 -- 适合特定算法需求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边集数组就像"所有道路的清单(起点-终点-长度)", 适合对所有边排序(Kruskal最小生成树)。链式前向星就像"用链表串起来的邻接表", 是邻接表的数组模拟版。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920240"/>
            <a:ext cx="5486400" cy="4711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方式3: 边集数组 (Edge List)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适用于: Kruskal算法、Bellman-Ford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Edge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u, v, w;  // 起点 终点 权值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vector&lt;Edge&gt; edges;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加边: 直接push到数组中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edges.push_back({u, v, w});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edges.push_back({v, u, w});  // 无向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应用: 按权值排序 (Kruskal需要)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sort(edges.begin(), edges.end(),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[](Edge&amp; a, Edge&amp;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return a.w &lt; b.w;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});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遍历所有边 (不是按顶点, 是直接遍历)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for(Edge&amp; e : edges)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e.u&lt;&lt;"-"&lt;&lt;e.v&lt;&lt;": "&lt;&lt;e.w&lt;&lt;endl;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920240"/>
            <a:ext cx="5486400" cy="4711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方式4: 链式前向星 (数组模拟邻接表)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适合: 需要频繁遍历邻接边的算法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N=1e5+5, M=2e5+5;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head[N], to[M], nxt[M], val[M], tot;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init()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memset(head, -1, sizeof(head));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tot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addEdge(int u, int v, int w)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to[tot] = v;    // 目标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val[tot] = w;   // 权值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nxt[tot] = head[u];  // 插入链表头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head[u] = tot++;      // 更新头指针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遍历u的邻居 (i是边编号)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i=head[u]; ~i; i=nxt[i])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v = to[i], w = val[i];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四种存储方式全面对比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根据题目需求选择最合适的存储方式!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188720"/>
            <a:ext cx="2194560" cy="38404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10896" y="120700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对比维度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6039" y="1188720"/>
            <a:ext cx="2194560" cy="38404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42615" y="120700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邻接矩阵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59" y="1188720"/>
            <a:ext cx="2194560" cy="38404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74335" y="120700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邻接表(vector)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69479" y="1188720"/>
            <a:ext cx="2194560" cy="38404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06055" y="120700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边集数组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601200" y="1188720"/>
            <a:ext cx="2194560" cy="38404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37776" y="120700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链式前向星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" y="16642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空间复杂度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42615" y="16642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O(n^2) 很大!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74336" y="16642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O(n+m) 紧凑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06055" y="16642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O(m) 最小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37776" y="16642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O(n+m) 紧凑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查u→v是否有边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42615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 最快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74336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O(deg(u))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06055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O(m) 需遍历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37776" y="21031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O(deg(u))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0896" y="254203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遍历u的邻居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42615" y="254203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O(n) 需扫整行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74336" y="254203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O(deg(u)) 只访邻居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06055" y="254203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不支持 无法按点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37776" y="254203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O(deg(u)) 只访邻居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0896" y="298094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加边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42615" y="298094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74336" y="298094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 push_back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06055" y="298094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 push_back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37776" y="298094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 头插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0896" y="341985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删边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42615" y="341985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O(1) 改为0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74336" y="341985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O(deg) 较麻烦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06055" y="341985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O(m) 需查找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37776" y="341985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O(deg) 较麻烦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10896" y="38587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适合图类型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42615" y="38587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稠密图(n小)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974336" y="38587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稀疏图(通用!)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06055" y="38587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需排序边的算法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637776" y="385876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需快速邻接遍历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10896" y="42976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实现难度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42615" y="42976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最简单 画格子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74336" y="42976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简单 用vector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06055" y="42976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简单 用struct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37776" y="42976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中等 下标管理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10896" y="47365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内存连续性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42615" y="47365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连续 缓存好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974336" y="47365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vector内连续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06055" y="47365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连续 缓存好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637776" y="47365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零散 缓存差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0896" y="517550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CSP-J推荐度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42615" y="517550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n&lt;=1000 可用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74336" y="517550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首选!!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306055" y="517550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特定算法用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37776" y="517550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提高级了解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入门级首选: 邻接表(vector&lt;int&gt; g[N])!  简单/高效/够用/占空间小, 90%的图论题用它就够了。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存储方式选型指南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根据条件快速判断 -- 一张图帮你做决定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类比: 就像选交通工具 -- 短途(小n)开电动车(邻接矩阵), 长途大流量(大n)坐高铁(邻接表), 运货(排序边)用卡车(边集数组)。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82880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0195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决策流程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331720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第一步: n &lt;= 1000 且边很多(稠密)?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85505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邻接矩阵 (简单, O(1)查边)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39290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793076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第二步: 稀疏图 (m 远小于 n^2)?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46861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邻接表 (空间O(n+m), 最省)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00647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254432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第三步: 需要对所有边排序?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408218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边集数组 (Kruskal等)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562003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3715789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第四步: 题目要求不能用STL?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" y="3869574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链式前向星 (纯数组, 更快)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17920" y="182880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0" y="190195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常见题目场景速查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33172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DFS/BFS遍历图 → 邻接表 (最方便)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54317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最短路径(Dijkstra) → 邻接表+优先队列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75463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最小生成树(Kruskal) → 边集数组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296608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Floyd全源最短路 → 邻接矩阵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17754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拓扑排序 → 邻接表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38899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连通分量/强连通 → 邻接表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60045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网络流 → 链式前向星 (速度快)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381190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判断两点直达 → 邻接矩阵 O(1)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57200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C0392B"/>
                </a:solidFill>
                <a:latin typeface="Microsoft YaHei"/>
              </a:defRPr>
            </a:pPr>
            <a:r>
              <a:t>新手常见误区:</a:t>
            </a:r>
            <a:br/>
            <a:r>
              <a:t>  1. "邻接矩阵最简单, 所有题都用它" → 错! n=10^5时内存爆炸, 程序直接崩溃!</a:t>
            </a:r>
            <a:br/>
            <a:r>
              <a:t>  2. "邻接表不能存权值" → 错! 用 pair&lt;int,int&gt; 或 struct Edge 轻松存权值</a:t>
            </a:r>
            <a:br/>
            <a:r>
              <a:t>  3. "链式前向星太难, 不学了" → CSP-J入门级确实可以不学, 邻接表足够; CSP-S提高级建议掌握</a:t>
            </a:r>
            <a:br/>
            <a:r>
              <a:t>  4. "有向图和无向图存储一样" → 不一样! 无向图每条边要在两端各加一次, 有向图只加一次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