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枚举法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Brute Force / 穷举 -- 最朴素也最重要的算法思想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33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掌握枚举思想与优化技巧, 学会估计枚举范围避免超时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枚举法在CSP-J中的实战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什么时候用枚举? 怎么判断枚举能过?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就像一个预算有限的购物者 -- 先看你手上的"时间预算"(时限1秒≈10^8操作), 再决定你能"买得起"多复杂的枚举。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82880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90195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枚举法能过的条件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331720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单层循环 O(n): n&lt;=10^8 → 安全!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12571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双重循环 O(n^2): n&lt;=5000 → 安全; n=10^5 → TLE!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93422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三重循环 O(n^3): n&lt;=200 → 安全; n=1000 → TLE!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174274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子集枚举 O(2^n): n&lt;=20 → 安全; n=30 → TLE!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455125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排列枚举 O(n!): n&lt;=10 → 安全; n=15 → 严重TLE!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735977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4016828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经验: 看到 n&lt;=100, 大胆枚举! 看到 n&lt;=10, 甚至O(n!)都行!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82880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190195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CSP-J枚举题目特征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33172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典型题面信号: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49555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"请你找出所有满足...的数"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65938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"求所有...的方案数"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82321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"判断是否存在..."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98704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"数据范围 n &lt;= 100" 或更小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15087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31470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枚举+判断 = CSP-J 的送分题!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47853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64236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枚举拿部分分的策略: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80619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即使正解是高级算法,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397002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小范围数据用枚举也能拿分!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133850"/>
            <a:ext cx="5029200" cy="1638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如: 30%数据 n&lt;=10 → 随便枚举!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8463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竞赛经验: 题目有"子任务"时, 小数据子任务往往枚举就能过! 先把能拿的分拿到手, 再想优化。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枚举法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枚举三要素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对象: 确定枚举什么变量</a:t>
            </a:r>
            <a:br/>
            <a:r>
              <a:t>范围: 利用约束尽量缩小</a:t>
            </a:r>
            <a:br/>
            <a:r>
              <a:t>验证: 判断是否满足条件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优化技巧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等式消元: 少一层循环</a:t>
            </a:r>
            <a:br/>
            <a:r>
              <a:t>不等式缩界: 缩小上下界</a:t>
            </a:r>
            <a:br/>
            <a:r>
              <a:t>对称去重: 避免重复枚举</a:t>
            </a:r>
            <a:br/>
            <a:r>
              <a:t>因子对: 到sqrt即可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剪枝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可行性剪枝: 状态不可能合法</a:t>
            </a:r>
            <a:br/>
            <a:r>
              <a:t>最优性剪枝: 不如已知答案</a:t>
            </a:r>
            <a:br/>
            <a:r>
              <a:t>尽早排除, 避免无谓计算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实战判断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n&lt;=100 → 随便枚举!</a:t>
            </a:r>
            <a:br/>
            <a:r>
              <a:t>n&lt;=5000 → O(n^2)安全</a:t>
            </a:r>
            <a:br/>
            <a:r>
              <a:t>n&lt;=20 → O(2^n)安全</a:t>
            </a:r>
            <a:br/>
            <a:r>
              <a:t>n&lt;=10 → O(n!)安全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56616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枚举法核心理念:</a:t>
            </a:r>
            <a:br/>
            <a:r>
              <a:t>  1. 最简单的想法往往最可靠 -- 枚举不会漏答案!</a:t>
            </a:r>
            <a:br/>
            <a:r>
              <a:t>  2. 枚举不是无脑暴力 -- 巧妙选择枚举对象和范围, 效率天差地别</a:t>
            </a:r>
            <a:br/>
            <a:r>
              <a:t>  3. 枚举+剪枝 = 回溯法(DFS), 这是更高级搜索算法(PPT49)的基础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66344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用枚举法找出100-999之间的所有水仙花数, 并尝试优化: 先枚举三位数再验证 vs 先枚举百/十/个位再算值, 哪种更好?</a:t>
            </a:r>
            <a:br/>
            <a:r>
              <a:t>  2. 百钱买百鸡: 如果要求恰好100文钱买100只鸡(公鸡5文/母鸡3文/3只小鸡1文), 列出所有买法</a:t>
            </a:r>
            <a:br/>
            <a:r>
              <a:t>  3. 给定数组a, 找出所有满足 a[i]+a[j]+a[k]=target 的三元组 (i&lt;j&lt;k), 估算你能处理的最大n是多少?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模拟法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34 -- 模拟题目特点/实现技巧/边界处理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枚举法的思想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一一列举 / 逐一验证 / 暴力出奇迹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枚举基本框架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单循环/多重循环/选择正确的枚举对象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枚举优化技巧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减少枚举范围/数学约束/对称性去重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剪枝 Pruning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提前排除不可能情况 / 不是所有都要试到底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百钱百鸡/水仙花数/完数/子集枚举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CSP-J实战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范围估计/复杂度计算/什么时候枚举能过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什么是枚举法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最简单的算法思想 -- 把答案一个一个试出来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比喻: 枚举法就像"在一堆钥匙中找正确的那把" -- 不用聪明的方法, 而是一把一把地试, 直到找到能开门的那把(或者全试完发现没有)。</a:t>
            </a:r>
            <a:br/>
            <a:r>
              <a:t>看似"笨", 但当钥匙数量不多时, 这是最可靠的方法! 而且不会漏掉任何可能!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219456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26771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枚举法的三要素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697480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1. 确定枚举对象: 枚举什么? (变量/下标/状态)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912364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选择对了枚举对象, 复杂度可能从O(n^3)降到O(n)!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127248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342132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2. 确定枚举范围: 从哪到哪? (上下界)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557016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范围越小越好! 利用约束条件缩小范围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771900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986784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3. 确定验证条件: 怎样算"找到了"?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201668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每枚举一个候选答案, 都要判断是否满足条件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4416552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631436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核心公式: for(每个可能的答案) { if(满足条件) 记录/输出; }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17920" y="219456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0" y="22677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枚举法优缺点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97480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[优点]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912364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思路极其简单, 最容易想到和实现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127248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保证正确: 只要枚举完整, 答案不会漏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342132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适合小数据范围, 或部分分(子任务)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557016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是很多高级算法的基础(DP/搜索)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771900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986784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[缺点]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4201668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时间复杂度高, 数据大了就跑不动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416552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需要人工估计枚举量, 判断是否会超时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46520" y="4631436"/>
            <a:ext cx="502920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如果不优化, 很多题目直接TLE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53035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"暴力出奇迹" -- 枚举法是CSP-J入门级最重要的算法思想, 很多题目即使不会高级算法, 枚举也能拿部分分!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枚举的基本代码框架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单层循环 / 多层循环 / 枚举对象的选择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064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框架1: 单层循环枚举 (O(n))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例: 在数组中找最大值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maxVal = a[0];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i=1; i&lt;n;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if(a[i] &gt; maxVal)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maxVal = a[i];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枚举每个数组元素, 检查是否更大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框架2: 双重循环枚举 (O(n^2))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例: 找数组中两数之和=target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j=i+1; j&lt;n; j++)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if(a[i] + a[j] == target)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cout &lt;&lt; i &lt;&lt; " " &lt;&lt; j;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枚举所有(i,j)对! 共C(n,2)种组合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279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框架3: 三重循环枚举 (O(n^3))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例: 找数组中三数之和=0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j=i+1; j&lt;n;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for(int k=j+1; k&lt;n; k++)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if(a[i]+a[j]+a[k]==0)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    cout&lt;&lt;i&lt;&lt;j&lt;&lt;k;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框架4: 枚举状态 (O(2^n))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例: 枚举子集 (用位运算)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mask=0; mask&lt;(1&lt;&lt;n); mask++)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mask的二进制第i位=1 表示选第i个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i=0; i&lt;n;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if(mask&gt;&gt;i &amp; 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cout &lt;&lt; a[i]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关键: 枚举对象选对了,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复杂度从O(n^3)变O(n)! 见下页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枚举优化技巧: 缩小范围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利用数学约束, 把"大海捞针"变成"小池塘捞针"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不要在所有自然数中找满足条件的数, 而是先画一个圈 -- "答案肯定在这个范围内, 别的地方不可能"。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192024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例: 给定n, 求满足 a+b+c=n 且 a&lt;=b&lt;=c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的所有正整数三元组(a,b,c)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暴力写法: 三重循环 O(n^3)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a=1; a&lt;=n; a++)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b=1; b&lt;=n; b++)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for(int c=1; c&lt;=n; c++)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if(a+b+c==n &amp;&amp; a&lt;=b &amp;&amp; b&lt;=c)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    cout &lt;&lt; a &lt;&lt; b &lt;&lt; c;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优化: c = n - a - b, 直接算! O(n^2)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a=1; a&lt;=n; a++)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b=a; b&lt;=n; b++) {  // b&gt;=a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int c = n - a - b;     // 不必枚举c!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if(c &gt;= b &amp;&amp; c &gt;= 1)   // c&gt;=b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cout &lt;&lt; a &lt;&lt; b &lt;&lt; c;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更进一步: a&lt;=n/3 (因为a最小), O(n^2/6)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a=1; a&lt;=n/3; a++)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192024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优化思路总结:</a:t>
            </a:r>
            <a:br/>
            <a:br/>
            <a:r>
              <a:t>1. 利用等式约束消元</a:t>
            </a:r>
            <a:br/>
            <a:r>
              <a:t>  a+b+c=n → c = n-a-b</a:t>
            </a:r>
            <a:br/>
            <a:r>
              <a:t>  三重循环→二重循环!</a:t>
            </a:r>
            <a:br/>
            <a:br/>
            <a:r>
              <a:t>2. 利用不等式约束缩小范围</a:t>
            </a:r>
            <a:br/>
            <a:r>
              <a:t>  a&lt;=b 所以b从a开始枚举</a:t>
            </a:r>
            <a:br/>
            <a:r>
              <a:t>  a最小, a&lt;=n/3</a:t>
            </a:r>
            <a:br/>
            <a:br/>
            <a:r>
              <a:t>3. 利用除法缩小枚举量</a:t>
            </a:r>
            <a:br/>
            <a:r>
              <a:t>  求n的所有因子: 枚举到sqrt(n)</a:t>
            </a:r>
            <a:br/>
            <a:r>
              <a:t>  if(n%i==0) 找到一对因子(i, n/i)</a:t>
            </a:r>
            <a:br/>
            <a:br/>
            <a:r>
              <a:t>4. 对称性去重</a:t>
            </a:r>
            <a:br/>
            <a:r>
              <a:t>  a&lt;=b&lt;=c (避免(1,2,3)和(3,2,1)重复)</a:t>
            </a:r>
            <a:br/>
            <a:br/>
            <a:r>
              <a:t>关键理念:</a:t>
            </a:r>
            <a:br/>
            <a:r>
              <a:t>  能用等式一步算出来的,</a:t>
            </a:r>
            <a:br/>
            <a:r>
              <a:t>  就不要用循环枚举!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剪枝 Pruning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在枚举过程中提前排除不可能的情况 -- "及时止损"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在"找钥匙开门"的过程中, 你发现这把钥匙柄的颜色就不对(和锁不匹配), 根本没必要把它完全插进去试 -- 这就是剪枝!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192024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例: 给定n个物品各有权重w[i]和价值v[i],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选若干物品, 总重&lt;=W, 求最大总价值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枚举所有子集(2^n), 但W=10, n=100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ans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DFS枚举 + 剪枝 (回溯法)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dfs(int i, int curW, int curV)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if(curW &gt; W) return;  // 剪枝! 超重不用继续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if(i ==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ans = max(ans, curV);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return;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分支1: 不选第i个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dfs(i+1, curW, curV);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分支2: 选第i个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dfs(i+1, curW+w[i], curV+v[i]);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更进一步: 按单位价值排序,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用上界估计剪枝 (CSP-S内容)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192024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剪枝的核心思想:</a:t>
            </a:r>
            <a:br/>
            <a:br/>
            <a:r>
              <a:t>"如果沿着这条路走下去, 最好的</a:t>
            </a:r>
            <a:br/>
            <a:r>
              <a:t>  结果也不会比当前已知答案更优,</a:t>
            </a:r>
            <a:br/>
            <a:r>
              <a:t>  那就没必要继续了。"</a:t>
            </a:r>
            <a:br/>
            <a:br/>
            <a:r>
              <a:t>常见剪枝策略:</a:t>
            </a:r>
            <a:br/>
            <a:r>
              <a:t>  1. 可行性剪枝: 当前状态已经</a:t>
            </a:r>
            <a:br/>
            <a:r>
              <a:t>     不可能满足约束 → 直接返回</a:t>
            </a:r>
            <a:br/>
            <a:r>
              <a:t>     例: 重量超了, 面积超过了</a:t>
            </a:r>
            <a:br/>
            <a:br/>
            <a:r>
              <a:t>  2. 最优性剪枝: 当前状态最好</a:t>
            </a:r>
            <a:br/>
            <a:r>
              <a:t>     结果也不如已知答案 → 返回</a:t>
            </a:r>
            <a:br/>
            <a:r>
              <a:t>     例: 当前值+剩下最好的&lt;ans</a:t>
            </a:r>
            <a:br/>
            <a:br/>
            <a:r>
              <a:t>  3. 排除等效冗余: 不同的选择</a:t>
            </a:r>
            <a:br/>
            <a:r>
              <a:t>     会导致相同结果 → 只搜一个</a:t>
            </a:r>
            <a:br/>
            <a:br/>
            <a:r>
              <a:t>  4. 顺序优化: 先枚举约束强</a:t>
            </a:r>
            <a:br/>
            <a:r>
              <a:t>     的变量, 让剪枝更快生效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经典例题: 百钱买百鸡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入门必会题 -- 枚举法最经典的例子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题目: 公鸡5文钱一只, 母鸡3文钱一只, 小鸡1文钱三只。用100文钱买100只鸡, 其中公鸡/母鸡/小鸡都必须有。问各买多少只?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103120"/>
            <a:ext cx="5943600" cy="46177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解法1: 三重循环 (100*100*100=10^6, 可过)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for(int x=1; x&lt;=100; x++)           // 公鸡数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for(int y=1; y&lt;=100; y++)       // 母鸡数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for(int z=1; z&lt;=100; z++) { // 小鸡数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if(x+y+z==100 &amp;&amp;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5*x+3*y+z/3==100 &amp;&amp;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z%3==0)  // 小鸡必须3的倍数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 cout&lt;&lt;x&lt;&lt;","&lt;&lt;y&lt;&lt;","&lt;&lt;z&lt;&lt;endl;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解法2: 优化! 利用约束消元 (100*100=10^4)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for(int x=1; x&lt;=100; x++)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for(int y=1; y&lt;=100; y++)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int z = 100 - x - y;  // 从总数得出!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if(z&gt;0 &amp;&amp; z%3==0 &amp;&amp;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5*x+3*y+z/3==100)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cout&lt;&lt;x&lt;&lt;","&lt;&lt;y&lt;&lt;","&lt;&lt;z&lt;&lt;endl;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解法3: 再优化! (x&lt;=20, y&lt;=33)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5x&lt;=100 → x&lt;=20, 3y&lt;=100 → y&lt;=33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for(int x=1; x&lt;=20; x++)            // 最多20只公鸡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for(int y=1; y&lt;=33; y++) {      // 最多33只母鸡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int z = 100 - x - y;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if(z&gt;0 &amp;&amp; z%3==0 &amp;&amp; 5*x+3*y+z/3==100)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cout&lt;&lt;x&lt;&lt;","&lt;&lt;y&lt;&lt;","&lt;&lt;z&lt;&lt;endl;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输出: 4,18,78  8,11,81  12,4,84 (三组解)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2103120"/>
            <a:ext cx="521208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三种解法对比:</a:t>
            </a:r>
            <a:br/>
            <a:br/>
            <a:r>
              <a:t>解法1: 10^6次循环 → 没问题!</a:t>
            </a:r>
            <a:br/>
            <a:r>
              <a:t>         完全不用动脑的暴力</a:t>
            </a:r>
            <a:br/>
            <a:br/>
            <a:r>
              <a:t>解法2: 10^4次 → 快100倍</a:t>
            </a:r>
            <a:br/>
            <a:r>
              <a:t>         用了一个等式, 少一层循环</a:t>
            </a:r>
            <a:br/>
            <a:br/>
            <a:r>
              <a:t>解法3: 20×33=660次 → 极快!</a:t>
            </a:r>
            <a:br/>
            <a:r>
              <a:t>         用了价格约束找上界</a:t>
            </a:r>
            <a:br/>
            <a:br/>
            <a:r>
              <a:t>启示:</a:t>
            </a:r>
            <a:br/>
            <a:r>
              <a:t>  枚举不是"无脑全试"!</a:t>
            </a:r>
            <a:br/>
            <a:r>
              <a:t>  好枚举=正确对象+合理范围</a:t>
            </a:r>
            <a:br/>
            <a:r>
              <a:t>  优雅的枚举在竞赛中很重要!</a:t>
            </a:r>
            <a:br/>
            <a:br/>
            <a:r>
              <a:t>注意: 小鸡z必须是3的倍数,</a:t>
            </a:r>
            <a:br/>
            <a:r>
              <a:t>因为小鸡1文钱3只(不能买1只!)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经典枚举例题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水仙花数 / 完全数 / 勾股数 -- 练手好题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37744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水仙花数 (Armstrong数)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定义: 一个n位数, 每位数字的n次方之和等于自身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889760"/>
            <a:ext cx="484632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如: 153 = 1^3 + 5^3 + 3^3 (n=3)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087880"/>
            <a:ext cx="484632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286000"/>
            <a:ext cx="484632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枚举思路: 遍历100-999, 检测每个数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484120"/>
            <a:ext cx="484632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复杂度: O(900), 完全可以!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682240"/>
            <a:ext cx="484632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2880360"/>
            <a:ext cx="484632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代码: for(i=100;i&lt;=999;i++) {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078480"/>
            <a:ext cx="484632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a=i/100; b=i/10%10; c=i%10;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276600"/>
            <a:ext cx="4846320" cy="198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if(a*a*a+b*b*b+c*c*c==i) cout&lt;&lt;i;}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17920" y="1188720"/>
            <a:ext cx="5486400" cy="237744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完全数 (Perfect Number)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1691640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定义: 一个正整数等于其所有真因子之和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1869948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如: 6 = 1+2+3,  28 = 1+2+4+7+14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048256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226564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枚举思路: 对每个数i, 枚举其因子并求和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404872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2583180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优化: 因子成对出现! 枚举到sqrt(i)即可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2761488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for(j=1; j*j&lt;=i; j++)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2939796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if(i%j==0) { sum+=j; if(j!=1&amp;&amp;j*j!=i) sum+=i/j; }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118104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3296412"/>
            <a:ext cx="5029200" cy="1783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完全数很少: 6, 28, 496, 8128, 33550336...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393192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练手建议:</a:t>
            </a:r>
            <a:br/>
            <a:r>
              <a:t>  1. 水仙花数: n=3时有哪些? (答案: 153, 370, 371, 407)</a:t>
            </a:r>
            <a:br/>
            <a:r>
              <a:t>  2. 完全数: 1-10000内有哪些? (答案: 6, 28, 496, 8128)</a:t>
            </a:r>
            <a:br/>
            <a:r>
              <a:t>  3. 勾股数: 找到所有a^2+b^2=c^2且a+b+c&lt;=100的整数三元组(a&lt;=b&lt;=c)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子集枚举与排列枚举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用位运算或递归枚举所有可能性 -- CSP-J常考!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279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子集枚举 (位运算, O(2^n))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适合 n &lt;= 20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a[] = {1, 2, 3, 4};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 = 4;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mask=0; mask&lt;(1&lt;&lt;n); mask++)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mask的二进制表示选/不选每个元素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"{";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i=0; i&lt;n;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if(mask &gt;&gt; i &amp; 1)  // 第i位=1 → 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cout &lt;&lt; a[i]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"}"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输出: {} {1} {2} {1,2} {3} {1,3} ...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共2^4=16个子集 (包括空集)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技巧: mask 从0到(1&lt;&lt;n)-1,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每个mask对应一种选法!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5143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排列枚举 (next_permutation)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适合 n &lt;= 10 (n!增长太快!)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&lt;algorithm&gt;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a[] = {1, 2, 3};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 = 3;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sort(a, a+n);  // 必须先排序!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i=0; i&lt;n;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a[i]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while(next_permutation(a, a+n));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输出: 1 2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1 3 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2 1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2 3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3 1 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3 2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共3! = 6种排列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注意: n&lt;=10 时才安全!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10! = 3,628,800 ≈ 3.6*10^6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11! = 39,916,800 开始吃力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