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模拟法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"照着题目说的做就行" -- 最直接的解题方法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学会读题翻译成代码, 处理边界和细节, 避开常见陷阱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CSP-J模拟法实战策略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考场上的得分指南 -- 模拟题=细心就能拿满分!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考场解题流程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 通读题目, 确认是模拟题(有明确的过程描述)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3738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2. 用笔在纸上画出样例的执行过程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8313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(必须动手! 很多细节纸上画了才能发现)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2887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3. 标注每个变量的初始值和变化规则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7462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4. 写代码, 边写边对照题目规则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2036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5. 用样例测试, 不通过→回到步骤2检查理解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6611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6. 自己构造边界测试用例(n=1, n=0)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41185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7. 确认无误, 提交!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常见模拟题题型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69164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日期时间类: 计算天数/星期几/节日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193738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数组处理类: 轮转/洗牌/重排/去重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18313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游戏模拟类: 生命游戏/扑克/骰子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42887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字符串处理类: 压缩/解压/编码转换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67462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图形输出类: 画矩形/三角形/菱形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92036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过程推进类: 传染病扩散/排队/电梯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16611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41185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CSP-J中这些题型出现频率极高!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11480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模拟题得分策略:</a:t>
            </a:r>
            <a:br/>
            <a:r>
              <a:t>  模拟题通常没有高深的算法, 是基础分! 但很多同学因为粗心丢分(边界/越界/死循环)...</a:t>
            </a:r>
            <a:br/>
            <a:r>
              <a:t>  建议: 遇到模拟题先做! 时间充足, 步骤清晰, 性价比极高。</a:t>
            </a:r>
            <a:br/>
            <a:r>
              <a:t>  看一遍题目描述→翻译成代码→测试样例→考虑边界→提交, 这个流程走好了就能稳拿分。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模拟法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模拟的本质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"照题目说的做!"</a:t>
            </a:r>
            <a:br/>
            <a:r>
              <a:t>逐步骤执行规则, 大胆翻译</a:t>
            </a:r>
            <a:br/>
            <a:r>
              <a:t>细心比聪明更重要!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基本框架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读入→初始化→循环模拟</a:t>
            </a:r>
            <a:br/>
            <a:r>
              <a:t>→检查终止→输出结果</a:t>
            </a:r>
            <a:br/>
            <a:r>
              <a:t>同时更新用临时数组!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经典题型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日期计算/约瑟夫问题</a:t>
            </a:r>
            <a:br/>
            <a:r>
              <a:t>螺旋矩阵/数组变换</a:t>
            </a:r>
            <a:br/>
            <a:r>
              <a:t>字符串处理/游戏模拟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防坑指南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边界条件/同时vs逐个更新</a:t>
            </a:r>
            <a:br/>
            <a:r>
              <a:t>死循环/整数溢出</a:t>
            </a:r>
            <a:br/>
            <a:r>
              <a:t>周期检测加速模拟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474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模拟题口诀:</a:t>
            </a:r>
            <a:br/>
            <a:r>
              <a:t>  "题目怎么讲, 代码怎么写; 样例过了再考虑优化; 边界条件反复检查; 粗心是最大敌人。"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3891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写一个程序, 输入年月日, 输出该日期是星期几 (基准: 2000.1.1 星期六)</a:t>
            </a:r>
            <a:br/>
            <a:r>
              <a:t>  2. 模拟约瑟夫问题: n=8个人, 每次报数到k=3的人出列, 求出列顺序</a:t>
            </a:r>
            <a:br/>
            <a:r>
              <a:t>  3. 完成n=4的螺旋矩阵, 并在纸上画出填充顺序, 对比你的代码逻辑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贪心法一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35 -- 贪心策略/区间调度/最优装载/经典证明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模拟法的概念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"逐步执行题目描述的规则" -- 像执行说明书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模拟基本框架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读入→初始化→逐步模拟→输出结果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日期计算/数组变换/约瑟夫问题/螺旋矩阵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常见陷阱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边界条件/数组越界/死循环/精度问题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模拟优化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化繁为简/找规律/巧用STL减少代码量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CSP-J实战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模拟题是CSP-J送分题 -- 细心就能拿满分!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什么是模拟法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"题目让你怎么做, 你就怎么写代码" -- 最直觉的算法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比喻: 模拟法就像"按照宜家家具的安装说明书"一步一步操作 -- 题目就是说明书, 你不需要发明新方法, 只需要忠实地把每一步翻译成代码。</a:t>
            </a:r>
            <a:br/>
            <a:r>
              <a:t>不需要高级数学技巧, 不需要复杂算法 -- 只需要"细心 + 耐心 + 逐字逐句理解题意"。CSP-J的模拟题是送分题!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19456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模拟法的特征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9748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题目明确给出了"过程描述"或"规则"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91236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只需按照规则逐步执行, 模拟整个过程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12724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不涉及复杂的数据结构和算法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4213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重点考察: 读题能力 + 细节处理能力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5701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77190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典型题面用语: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8678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"从第1天开始, 每天..."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20166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"按照以下规则变换数组..."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41655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"每个回合执行以下操作..."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63143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"将字符串按以下方式处理..."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219456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0" y="22677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模拟法 vs 枚举法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97480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枚举法: 列举所有可能的"答案"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892829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核心是"猜答案+验证"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088178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百钱百鸡 (猜x,y,z, 验证条件)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283527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478876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模拟法: 执行题目描述的"过程"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674225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核心是"跟着流程走"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869574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模拟每一天的天气变化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4064923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260272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 = 你有什么可能性?</a:t>
            </a:r>
            <a:br/>
            <a:r>
              <a:t>模拟 = 题目说了会怎么变化?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4455621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4650970"/>
            <a:ext cx="5029200" cy="19534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很多题目同时需要枚举+模拟!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关键区别: 枚举是横向展开(试不同答案), 模拟是纵向推进(执行过程中的每一步)。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模拟法的基本框架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四步走 -- 从读题到AC的完整流程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Step 1: 读入数据并初始化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n, k;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n &gt;&gt; k;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vector&lt;int&gt; a(n);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i=0; i&lt;n; i++) cin &gt;&gt; a[i];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Step 2: 循环模拟(可能是多轮/多天/多步)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day =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while(/* 未达到结束条件 */)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day++;  // 时间推进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Step 3: 执行每一步的规则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(这部分的代码就是题目的翻译!)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for(int i=0; i&lt;n; i++)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if(/* 满足某条件 */)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a[i] = /* 按规则变化 */;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检查是否达到终止条件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Step 4: 输出结果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day &lt;&lt; endl;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0" y="1188720"/>
            <a:ext cx="52120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模拟法的核心步骤:</a:t>
            </a:r>
            <a:br/>
            <a:br/>
            <a:r>
              <a:t>Step 1: 理解题意</a:t>
            </a:r>
            <a:br/>
            <a:r>
              <a:t>  仔细读题, 圈出所有规则!</a:t>
            </a:r>
            <a:br/>
            <a:r>
              <a:t>  用纸笔画出过程, 确认理解正确</a:t>
            </a:r>
            <a:br/>
            <a:r>
              <a:t>  "题目说什么, 你就做什么!"</a:t>
            </a:r>
            <a:br/>
            <a:br/>
            <a:r>
              <a:t>Step 2: 初始化状态</a:t>
            </a:r>
            <a:br/>
            <a:r>
              <a:t>  确定需要维护哪些变量</a:t>
            </a:r>
            <a:br/>
            <a:r>
              <a:t>  数组/计数器/标志位...</a:t>
            </a:r>
            <a:br/>
            <a:r>
              <a:t>  初始值是多少? (很重要!)</a:t>
            </a:r>
            <a:br/>
            <a:br/>
            <a:r>
              <a:t>Step 3: 逐步推进</a:t>
            </a:r>
            <a:br/>
            <a:r>
              <a:t>  一轮一轮地执行规则</a:t>
            </a:r>
            <a:br/>
            <a:r>
              <a:t>  注意顺序! 先更新哪个?</a:t>
            </a:r>
            <a:br/>
            <a:r>
              <a:t>  注意是"同时更新"还是"逐个更新"</a:t>
            </a:r>
            <a:br/>
            <a:br/>
            <a:r>
              <a:t>Step 4: 输出结果</a:t>
            </a:r>
            <a:br/>
            <a:r>
              <a:t>  注意输出格式(空格/换行/精度)</a:t>
            </a:r>
            <a:br/>
            <a:r>
              <a:t>  有没有要求对什么取模?</a:t>
            </a:r>
            <a:br/>
            <a:br/>
            <a:r>
              <a:t>最关键: 测试样例! 样例过不了</a:t>
            </a:r>
            <a:br/>
            <a:r>
              <a:t>说明你对题意的理解有偏差!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经典例题1: 日期与时间模拟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判断闰年 / 计算天数 / 星期推算 -- 高频考点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例: 已知2000年1月1日是星期六,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   输入日期, 输出是星期几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判断闰年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bool isLeap(int y)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(y%4==0 &amp;&amp; y%100!=0) || y%400==0;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每月天数 (0-based: 0=Jan)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daysInMonth(int y, int m)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d[] = {31,28,31,30,31,30,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31,31,30,31,30,31};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if(m==1 &amp;&amp; isLeap(y)) return 29;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d[m];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y, m, 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cin &gt;&gt; y &gt;&gt; m &gt;&gt; d;  // 如 2026 6 16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模拟: 从2000.1.1 逐日数到目标日期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totalDays = 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先数整年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i=2000; i&lt;y; i++)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totalDays += isLeap(i) ? 366 : 365;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再数整月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i=0; i&lt;m-1; i++)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totalDays += daysInMonth(y, i);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加上当月天数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totalDays += d - 1;  // 减1因为从1号开始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0" y="1188720"/>
            <a:ext cx="52120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日期模拟要点:</a:t>
            </a:r>
            <a:br/>
            <a:br/>
            <a:r>
              <a:t>1. 闰年判断:</a:t>
            </a:r>
            <a:br/>
            <a:r>
              <a:t>   能被4整除但不能被100整除,</a:t>
            </a:r>
            <a:br/>
            <a:r>
              <a:t>   或者能被400整除</a:t>
            </a:r>
            <a:br/>
            <a:br/>
            <a:r>
              <a:t>2. 每月天数: 用数组存!</a:t>
            </a:r>
            <a:br/>
            <a:r>
              <a:t>   int days[12]={31,28,31,...}</a:t>
            </a:r>
            <a:br/>
            <a:r>
              <a:t>   避免if-else长链</a:t>
            </a:r>
            <a:br/>
            <a:br/>
            <a:r>
              <a:t>3. 星期计算: 总天数%7</a:t>
            </a:r>
            <a:br/>
            <a:r>
              <a:t>   基准: 2000.1.1 = 星期六(5)</a:t>
            </a:r>
            <a:br/>
            <a:r>
              <a:t>   星期名: {"Sun","Mon","Tue",</a:t>
            </a:r>
            <a:br/>
            <a:r>
              <a:t>   "Wed","Thu","Fri","Sat"}</a:t>
            </a:r>
            <a:br/>
            <a:br/>
            <a:r>
              <a:t>4. 逐日模拟 vs 公式计算:</a:t>
            </a:r>
            <a:br/>
            <a:r>
              <a:t>   数据范围小可逐日模拟</a:t>
            </a:r>
            <a:br/>
            <a:r>
              <a:t>   数据范围大用公式(蔡勒公式等)</a:t>
            </a:r>
            <a:br/>
            <a:r>
              <a:t>   CSP-J逐日模拟一般就够!</a:t>
            </a:r>
            <a:br/>
            <a:br/>
            <a:r>
              <a:t>5. 常见坑点:</a:t>
            </a:r>
            <a:br/>
            <a:r>
              <a:t>   * 月份0-based还是1-based?</a:t>
            </a:r>
            <a:br/>
            <a:r>
              <a:t>   * 闰年判断写对了吗?</a:t>
            </a:r>
            <a:br/>
            <a:r>
              <a:t>   * 边界: 2000.1.1自己</a:t>
            </a:r>
            <a:br/>
            <a:r>
              <a:t>   * m=1时days[m-2]不要越界!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经典例题2: 数组变换模拟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Conway生命游戏 / 数组轮转 / 矩阵操作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4927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一维数组轮转(循环右移k位)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输入: n=5, k=2, a=[1,2,3,4,5]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[4,5,1,2,3]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方法1: 模拟每一位移动k步 O(n*k)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step=0; step&lt;k; step++)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last = a[n-1];  // 保存最后一个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i=n-1; i&gt;0; i--)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a[i] = a[i-1];  // 右移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a[0] = last;        // 最后到第一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方法2: 直接计算新位置 O(n)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b(n);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b[(i+k)%n] = a[i];  // 一步到位!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a = b; 复制回去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方法3: 三次反转 O(n) 原地!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reverse(a, a+n-k);   // 前半部分反转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reverse(a+n-k, a+n); // 后半部分反转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reverse(a, a+n);     // 整体反转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75120" y="1188720"/>
            <a:ext cx="5212080" cy="5143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约瑟夫问题 (Josephus)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n个人围成圈, 从1开始报数,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报到k的人出列, 求最后剩下谁?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模拟法: 用队列 O(n*k)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queue&lt;int&gt; 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i=1; i&lt;=n; i++) q.push(i);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while(q.size() &gt; 1)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x = q.front(); q.pop();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if(cnt == k)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cnt = 0;  // 出列, 重置计数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 else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q.push(x);  // 安全, 放回队尾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q.front();  // 剩下的人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数学解(递推): f(n,k)=(f(n-1,k)+k)%n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但模拟法最直观, 适合入门!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经典例题3: 螺旋矩阵 / 蛇形填数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高频模拟题 -- 考验边界控制能力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就像在一张纸上"绕圈写字" -- 写着写着往右到头了, 就往下; 往下到头了, 就往左... 当你亲手画一遍, 代码就清晰了。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920240"/>
            <a:ext cx="6400800" cy="480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螺旋矩阵: 将1~n*n按顺时针填入n×n矩阵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例 n=3:  1 2 3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         8 9 4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         7 6 5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const int N=25;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a[N][N];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n; cin &gt;&gt; n;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left=0, right=n-1, top=0, bottom=n-1;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num = 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while(left &lt;= right &amp;&amp; top &lt;= bottom)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向右走 → 行=top, 列 left→right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j=left; j&lt;=right; j++)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a[top][j] = num++;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top++;  // 上边界下移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向下走 ↓ 列=right, 行 top→bottom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i=top; i&lt;=bottom; i++)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a[i][right] = num++;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right--;  // 右边界左移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向左走 ← 行=bottom, 列 right→left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j=right; j&gt;=left; j--)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a[bottom][j] = num++;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bottom--;  // 下边界上移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向上走 ↑ 列=left, 行 bottom→top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i=bottom; i&gt;=top; i--)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a[i][left] = num++;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left++;  // 左边界右移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1920240"/>
            <a:ext cx="47548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螺旋填数要点:</a:t>
            </a:r>
            <a:br/>
            <a:br/>
            <a:r>
              <a:t>核心: 维护四个边界!</a:t>
            </a:r>
            <a:br/>
            <a:r>
              <a:t>  left, right, top, bottom</a:t>
            </a:r>
            <a:br/>
            <a:br/>
            <a:r>
              <a:t>每走完一个方向:</a:t>
            </a:r>
            <a:br/>
            <a:r>
              <a:t>  对应的边界就收缩一格!</a:t>
            </a:r>
            <a:br/>
            <a:br/>
            <a:r>
              <a:t>循环条件:</a:t>
            </a:r>
            <a:br/>
            <a:r>
              <a:t>  left&lt;=right &amp;&amp; top&lt;=bottom</a:t>
            </a:r>
            <a:br/>
            <a:br/>
            <a:r>
              <a:t>常见bug:</a:t>
            </a:r>
            <a:br/>
            <a:r>
              <a:t>  1. 收缩边界后忘记再判断, 导致多填或重复填</a:t>
            </a:r>
            <a:br/>
            <a:r>
              <a:t>  2. 向上/向左走时, 循环变量是--而不是++</a:t>
            </a:r>
            <a:br/>
            <a:r>
              <a:t>  3. num++ vs ++num 看清楚!</a:t>
            </a:r>
            <a:br/>
            <a:br/>
            <a:r>
              <a:t>蛇形填数变体:</a:t>
            </a:r>
            <a:br/>
            <a:r>
              <a:t>  之字形/对角蛇形/反向螺旋</a:t>
            </a:r>
            <a:br/>
            <a:r>
              <a:t>  本质都是控制方向和边界!</a:t>
            </a:r>
            <a:br/>
            <a:br/>
            <a:r>
              <a:t>建议: 先在纸上画一遍, 弄清每个方向的起止位置, 再动手写代码。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模拟题常见陷阱与避坑指南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CSP-J模拟题丢分的5大元凶 -- 逐一击破!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1031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陷阱1: 边界条件处理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数组从0还是1开始? 循环条件是 &lt; 还是 &lt;=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68830"/>
            <a:ext cx="484632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空输入怎么处理? n=0? n=1?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46020"/>
            <a:ext cx="484632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对策: 养成每次写循环前问自己的习惯!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23210"/>
            <a:ext cx="484632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测试边界值: n=1, n=0, n=最大值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486400" cy="21031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陷阱2: "同时更新" vs "逐个更新"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1691640"/>
            <a:ext cx="502920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题目说"每秒所有细胞同时变化" → 需要临时数组!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068830"/>
            <a:ext cx="502920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如果直接在原数组上改, 后面的细胞用的是"新值"!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446020"/>
            <a:ext cx="502920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对策: 凡是"同时", 就拷贝一份旧状态!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823210"/>
            <a:ext cx="5029200" cy="37719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读→算→写 三步走, 先全读再全写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5760" y="3566160"/>
            <a:ext cx="5303520" cy="1828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36393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陷阱3: 死循环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406908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while条件写错, 程序卡住不结束!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448056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例: while(n&gt;0) { if(...) n--; } 走不到n--就死了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489204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对策: 加最大迭代次数保护, 或先在小数据上验证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3566160"/>
            <a:ext cx="5486400" cy="1828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3639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陷阱4: 整数溢出与类型转换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406908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天数累加: int不够用! 用 long long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48056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平均值: sum/n 整数除法丢了小数?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89204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对策: 预估数据范围, 该用long long就用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模拟题的优化策略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先从"慢慢模拟"开始, 再找规律加速 -- 循序渐进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假设让你数1000000颗豆子。一个一个数也行, 但如果发现"每10颗装1袋", 你直接数有多少袋就行 -- 这就是模拟到规律的进化!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92024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9339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优化思路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42316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1: 先用最直接的模拟写一版, 确保正确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4160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2: 观察模拟过程有没有"周期性重复"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6004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如果有 → 跳过周期直接算剩余步数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7848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3: 看能不能用"公式"替代"逐步模拟"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29692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如: 闰年不用逐天, 用365*(y-2000)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51536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4: 数据结构优化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73380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如: 约瑟夫用队列简单但慢, 递推公式O(n)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95224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5: 巧用STL让模拟代码更短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170680"/>
            <a:ext cx="4846320" cy="218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queue/stack/vector 都能简化代码!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192024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199339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周期检测技巧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423160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如果状态数量有限, 模拟一定次数后必然进入循环!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01883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780607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方法: 用map记录"状态→首次出现时间"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959330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当某状态第二次出现时 → 发现周期!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138054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316778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周期长度 = 当前步数 - 首次出现步数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495501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剩余步数 %= 周期长度 → 直接跳到接近终点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674225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852949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n个灯的开关状态 2^n种, 有限;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031672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n个数的排列 n!种, 有限;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4210396"/>
            <a:ext cx="5029200" cy="17872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模拟足够多次后一定会重复!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