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贪心法 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Greedy Algorithm -- 每次选当前最优, 希望最终全局最优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35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理解贪心策略, 掌握经典贪心问题, 学会判断贪心何时正确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贪心 vs 动态规划 初步对比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两种解决最优化问题的思路 -- PPT 53-56 深入DP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36576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对比维度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4206240" y="1188720"/>
            <a:ext cx="36576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5196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贪心 Greedy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6720" y="1188720"/>
            <a:ext cx="3657600" cy="347472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9244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动态规划 DP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" y="1627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决策方式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51960" y="1627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每步选局部最优, 不回头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92440" y="1627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考虑所有可能的子问题, 择优合并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" y="2084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时间复杂度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51960" y="2084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通常 O(n log 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440" y="2084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通常 O(n) ~ O(n^2)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" y="2542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空间复杂度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51960" y="2542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O(1) 或 O(n)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92440" y="2542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O(n) 或 O(n^2)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1480" y="2999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正确性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51960" y="2999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需要证明, 不是总能保证最优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92440" y="2999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只要状态定义正确, 一定最优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" y="34564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适用条件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51960" y="34564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贪心选择性质+最优子结构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92440" y="34564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最优子结构+无后效性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1480" y="3913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典型问题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51960" y="3913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区间调度/最优装载/哈夫曼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92440" y="39136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背包/最长子序列/编辑距离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1480" y="4370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实现难度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51960" y="4370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简单 (就一个sort+循环)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92440" y="43708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中等 (需要设计状态和转移)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" y="4828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CSP-J频率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51960" y="4828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中等 (经典题为主)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92440" y="48280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中等偏低 (概念了解为主)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39496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简单说: 贪心是"局部最优推全局最优", DP是"枚举所有子问题的最优解再组合"。贪心快但不一定对, DP慢但一定对。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贪心法(一)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贪心思想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每次选当前最优</a:t>
            </a:r>
            <a:br/>
            <a:r>
              <a:t>只看眼前, 不回头</a:t>
            </a:r>
            <a:br/>
            <a:r>
              <a:t>排序+贪心选择+可行性检查</a:t>
            </a:r>
            <a:br/>
            <a:r>
              <a:t>快但需要证明正确性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经典问题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硬币找零: 大面额优先</a:t>
            </a:r>
            <a:br/>
            <a:r>
              <a:t>区间调度: 按结束时间排序!</a:t>
            </a:r>
            <a:br/>
            <a:r>
              <a:t>最优装载: 按重量排序!</a:t>
            </a:r>
            <a:br/>
            <a:r>
              <a:t>部分背包: 按性价比排序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正确性判断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构造反例: 找贪心失败输入</a:t>
            </a:r>
            <a:br/>
            <a:r>
              <a:t>贪心选择性质+最优子结构</a:t>
            </a:r>
            <a:br/>
            <a:r>
              <a:t>有后效性→贪心失效→DP</a:t>
            </a:r>
            <a:br/>
            <a:r>
              <a:t>硬币{1,3,4}: 贪心翻车现场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贪心vs DP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贪心: 快但可能错</a:t>
            </a:r>
            <a:br/>
            <a:r>
              <a:t>DP: 慢但一定对</a:t>
            </a:r>
            <a:br/>
            <a:r>
              <a:t>部分背包→贪心 0-1背包→DP</a:t>
            </a:r>
            <a:br/>
            <a:r>
              <a:t>看问题特征选方法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84048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贪心问题识别口诀:</a:t>
            </a:r>
            <a:br/>
            <a:r>
              <a:t>  "排序再贪心, 区间看结束; 重量排个序, 性价比算好再决定"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币值为{1,5,10,25}时, 贪心找零是否总是最优? 请证明或举反例</a:t>
            </a:r>
            <a:br/>
            <a:r>
              <a:t>  2. 给定n个区间[s_i, f_i], 求最少需要几个教室能安排所有活动 (提示: 不是选最多, 是求最少教室数!)</a:t>
            </a:r>
            <a:br/>
            <a:r>
              <a:t>  3. 有一条长度为L的绳子, 要截成n段, 每段长度已给出。每次截断的代价=当前绳子长度, 求最小总代价。这是贪心吗?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贪心法 (二)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36 -- 贪心证明方法/哈夫曼编码/更多题型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贪心法的思想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"只看眼前"的决策策略 / 每一步选局部最优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贪心基本框架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排序 + 逐个处理 / 选择当前最优决策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硬币找零问题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用最少硬币凑出目标金额 / 贪心何时正确?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区间调度问题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活动选择 / 选择最多不重叠区间 / 经典贪心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最优装载问题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有限容量装入最多物品 / 按重量贪心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5720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贪心的正确性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证明方法 / 反例 / 贪心vs DP 初步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什么是贪心法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每一步都选"当前看起来最好的" -- 就像下山走最陡的方向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比喻1: 爬山时, 每一步都往"最陡的上升方向"走 -- 你希望这样能到达山顶。大多数情况下可以, 但有时会困在"局部最高点"(一个山丘)而不是山顶。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219456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2677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贪心法的核心思想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69748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每一步都做"局部最优"的选择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97942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期望这些局部最优能累积成"全局最优"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26136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从不回头! 选了就不后悔 (无回溯)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54330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通常需要一个"排序"来确定选择顺序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2524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4107180"/>
            <a:ext cx="4846320" cy="2819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贪心算法 = 排序 + 按顺序贪心选择 + 验证可行性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19456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2677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生活中贪心的例子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697480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超市找零: 收银员会先给你大面额钞票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939142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为什么? 这样给的钞票张数最少!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180805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停车场: 你会停最近的空位, 而非全局最优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2468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自助餐: 先拿最贵的食物 (贪心!)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664131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905794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贪心是人类直觉中很自然的策略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4147457"/>
            <a:ext cx="502920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但并非所有问题都能用贪心解决!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1">
                <a:solidFill>
                  <a:srgbClr val="1A3C6E"/>
                </a:solidFill>
                <a:latin typeface="Microsoft YaHei"/>
              </a:defRPr>
            </a:pPr>
            <a:r>
              <a:t>贪心vs其他策略:</a:t>
            </a:r>
            <a:br/>
            <a:r>
              <a:t>  枚举: 试所有可能 → 一定能找到最优, 但太慢</a:t>
            </a:r>
            <a:br/>
            <a:r>
              <a:t>  贪心: 每步选当前最好 → 很快, 但不一定全局最优</a:t>
            </a:r>
            <a:br/>
            <a:r>
              <a:t>  动态规划: 记录所有子问题最优解 → 一定最优, 较快 (PPT 53-56)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贪心法的基本框架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排序 → 逐个处理 → 贪心选择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贪心算法通用框架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Step 1: 定义排序规则 (最关键的一步!)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Step 2: 对数据排序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Step 3: 按排序顺序逐个处理, 贪心选择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例: 有n个物品, 每个物品有属性x和y,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//    选出尽量多的物品, 满足某条件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struct Item {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int x, y;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// 定义排序规则 (按什么贪心?)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bool operator&lt;(const Item&amp; o) const {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return y &lt; o.y;  // 按结束时间排序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int greedy(vector&lt;Item&gt;&amp; items) {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sort(items.begin(), items.end());  // 排序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int ans = 0;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int last = -1e9;  // 上一个选择的属性值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for(auto&amp; it : items) {  // 按序贪心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if(it.x &gt;= last) {   // 如果可选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ans++;           // 选它!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    last = it.y;     // 更新状态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 algn="l">
              <a:spcAft>
                <a:spcPts val="100"/>
              </a:spcAft>
              <a:defRPr sz="9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120" y="1188720"/>
            <a:ext cx="521208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贪心法三步骤:</a:t>
            </a:r>
            <a:br/>
            <a:br/>
            <a:r>
              <a:t>Step 1: 决定排序规则</a:t>
            </a:r>
            <a:br/>
            <a:r>
              <a:t>  这是最核心的一步!</a:t>
            </a:r>
            <a:br/>
            <a:r>
              <a:t>  选错了贪心策略 = 全盘皆输</a:t>
            </a:r>
            <a:br/>
            <a:r>
              <a:t>  常见: 按结束时间/按价值比/按重量</a:t>
            </a:r>
            <a:br/>
            <a:br/>
            <a:r>
              <a:t>Step 2: 排序</a:t>
            </a:r>
            <a:br/>
            <a:r>
              <a:t>  用sort对数据按规则排序</a:t>
            </a:r>
            <a:br/>
            <a:r>
              <a:t>  这一步决定了"贪心的顺序"</a:t>
            </a:r>
            <a:br/>
            <a:br/>
            <a:r>
              <a:t>Step 3: 逐个贪心选择</a:t>
            </a:r>
            <a:br/>
            <a:r>
              <a:t>  遍历排序后数据, 每次做决策:</a:t>
            </a:r>
            <a:br/>
            <a:r>
              <a:t>  "这个能不能选? 能就选!"</a:t>
            </a:r>
            <a:br/>
            <a:r>
              <a:t>  不能回头, 不能反悔</a:t>
            </a:r>
            <a:br/>
            <a:br/>
            <a:r>
              <a:t>框架看起来简单, 难点在:</a:t>
            </a:r>
            <a:br/>
            <a:r>
              <a:t>  1. 找到正确的贪心策略</a:t>
            </a:r>
            <a:br/>
            <a:r>
              <a:t>  2. 证明贪心策略的正确性</a:t>
            </a:r>
            <a:br/>
            <a:r>
              <a:t>  3. 意识到贪心不能用时,</a:t>
            </a:r>
            <a:br/>
            <a:r>
              <a:t>     及时转向DP或其他方法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经典例题1: 硬币找零问题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用最少数量的硬币凑出目标金额 -- 贪心的经典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题目: 有面额分别为1, 5, 10, 20, 50, 100的硬币(数量无限), 要用最少的硬币数凑出金额N。</a:t>
            </a:r>
            <a:br/>
            <a:r>
              <a:t>比喻: 你去超市, 收银员找你87元。她会给你1张50 + 1张20 + 1张10 + 1张5 + 2张1 = 6张。这是最优的吗? 是的! 为什么?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4864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硬币找零 (贪心)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coins[] = {100, 50, 20, 10, 5, 1};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 = 6;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amount = 87;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ans = 0;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i=0; i&lt;n; i++)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// 贪心: 尽量多用当前最大面额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cnt = amount / coins[i];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ans += cnt;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amount -= cnt * coins[i];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cout &lt;&lt; coins[i] &lt;&lt; ": " &lt;&lt; cnt &lt;&lt; "张" &lt;&lt; endl;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cout &lt;&lt; "共 " &lt;&lt; ans &lt;&lt; " 张" &lt;&lt; endl;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输出: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100: 0张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50: 1张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20: 1张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10: 1张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5: 1张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1: 2张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共 6 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10312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贪心策略: 每次选面额最大的硬币!</a:t>
            </a:r>
            <a:br/>
            <a:br/>
            <a:r>
              <a:t>为什么贪心正确?</a:t>
            </a:r>
            <a:br/>
            <a:r>
              <a:t>  人民币面额设计使得"大面额永远</a:t>
            </a:r>
            <a:br/>
            <a:r>
              <a:t>  是小面额的倍数或组合", 贪心=最优!</a:t>
            </a:r>
            <a:br/>
            <a:br/>
            <a:r>
              <a:t>关键前提: 硬币面额满足"规范硬币系统"</a:t>
            </a:r>
            <a:br/>
            <a:r>
              <a:t>  (canonical coin system)</a:t>
            </a:r>
            <a:br/>
            <a:br/>
            <a:r>
              <a:t>反例! 如果面额是 {1, 3, 4}:</a:t>
            </a:r>
            <a:br/>
            <a:r>
              <a:t>  凑6元:</a:t>
            </a:r>
            <a:br/>
            <a:r>
              <a:t>  贪心: 4+1+1 = 3张</a:t>
            </a:r>
            <a:br/>
            <a:r>
              <a:t>  最优: 3+3 = 2张!! 贪心失败!</a:t>
            </a:r>
            <a:br/>
            <a:br/>
            <a:r>
              <a:t>这就是贪心的陷阱:</a:t>
            </a:r>
            <a:br/>
            <a:r>
              <a:t>  在某些硬币系统中贪心有效,</a:t>
            </a:r>
            <a:br/>
            <a:r>
              <a:t>  在其他系统中无效!</a:t>
            </a:r>
            <a:br/>
            <a:br/>
            <a:r>
              <a:t>对于任意面额的最少硬币问题:</a:t>
            </a:r>
            <a:br/>
            <a:r>
              <a:t>  贪心不一定正确, 需要DP(PPT55)!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经典例题2: 区间调度/活动选择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选择最多不重叠区间 -- CSP-J必考贪心题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题目: 有n个活动, 每个活动有开始时间s和结束时间f。一个教室同一时间只能进行一个活动, 最多能安排多少活动?</a:t>
            </a:r>
            <a:br/>
            <a:r>
              <a:t>比喻: 你一天有n个会议邀请, 每个会议有开始和结束时间, 你想参加尽量多的会议(不能同时参加两个), 怎么选?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9436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活动选择问题 -- 贪心: 按结束时间排序!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struct Act { int s, f; };  // 开始, 结束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bool cmp(Act&amp; a, Act&amp; b)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a.f &lt; b.f;  // 关键: 按结束时间排序!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maxActivities(vector&lt;Act&gt;&amp; acts)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sort(acts.begin(), acts.end(), cmp);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cnt = 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lastEnd = -1e9;  // 上一个选择的活动结束时间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for(auto&amp; a : acts)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if(a.s &gt;= lastEnd) {  // 当前活动与上一个不重叠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cnt++;            // 选择这个活动!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lastEnd = a.f;    // 更新结束时间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cnt;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示例: [(1,4),(3,5),(0,6),(5,7),(3,8),(5,9),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       (6,10),(8,11),(8,12),(2,13),(12,14)]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按结束时间排序后贪心 → 选4个活动!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2103120"/>
            <a:ext cx="52120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为什么按"结束时间"贪心?</a:t>
            </a:r>
            <a:br/>
            <a:br/>
            <a:r>
              <a:t>直觉: 结束越早的活动, 留给后面</a:t>
            </a:r>
            <a:br/>
            <a:r>
              <a:t>的时间越多, 越可能安排更多活动!</a:t>
            </a:r>
            <a:br/>
            <a:br/>
            <a:r>
              <a:t>错误策略:</a:t>
            </a:r>
            <a:br/>
            <a:r>
              <a:t>  按开始时间早的选? NO! 一个很早</a:t>
            </a:r>
            <a:br/>
            <a:r>
              <a:t>  开始但很晚结束的会阻塞所有后续</a:t>
            </a:r>
            <a:br/>
            <a:r>
              <a:t>  按持续时间短的选? NO! 考虑反例</a:t>
            </a:r>
            <a:br/>
            <a:r>
              <a:t>  按冲突少的选? 也不行</a:t>
            </a:r>
            <a:br/>
            <a:br/>
            <a:r>
              <a:t>正确策略: 按结束时间(越早越好)</a:t>
            </a:r>
            <a:br/>
            <a:r>
              <a:t>  这是被严格证明的! (PPT36会讲证明)</a:t>
            </a:r>
            <a:br/>
            <a:br/>
            <a:r>
              <a:t>步骤:</a:t>
            </a:r>
            <a:br/>
            <a:r>
              <a:t>  1. 所有活动按结束时间排序</a:t>
            </a:r>
            <a:br/>
            <a:r>
              <a:t>  2. 遍历: 如果当前活动开始时间</a:t>
            </a:r>
            <a:br/>
            <a:r>
              <a:t>     &gt;= 上次选的结束时间 → 选它!</a:t>
            </a:r>
            <a:br/>
            <a:r>
              <a:t>  3. 更新lastEnd = 当前结束时间</a:t>
            </a:r>
            <a:br/>
            <a:br/>
            <a:r>
              <a:t>时间复杂度: O(n log n) (排序)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经典例题3: 最优装载问题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有限容量, 装入最多物品 -- 按重量贪心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题目: 一艘船载重上限为C, 有n个货物, 每个货物重量为w[i]。在不超过载重的情况下, 最多能装多少个货物?</a:t>
            </a:r>
            <a:br/>
            <a:r>
              <a:t>比喻: 你的行李箱限重20kg, 想带尽量多的东西(不关心价值, 只关心数量), 你会怎么选? 当然先装最轻的!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103120"/>
            <a:ext cx="5486400" cy="46177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最优装载 -- 贪心: 按重量排序!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maxLoad(vector&lt;int&gt;&amp; w, int C)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sort(w.begin(), w.end());  // 按重量升序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cnt =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int curW = 0;  // 当前总重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for(int i=0; i&lt;w.size(); i++)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if(curW + w[i] &lt;= C) {  // 还能装下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curW += w[i];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cnt++;              // 装这件!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break;  // 后面的更重, 更装不下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cnt;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示例: w = {2,5,8,3,7,1,4,6}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    排序后 {1,2,3,4,5,6,7,8}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      C = 15 → 装 1+2+3+4+5=15 → 5件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0" y="210312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贪心策略: 每次选最轻的货物!</a:t>
            </a:r>
            <a:br/>
            <a:br/>
            <a:r>
              <a:t>为什么贪心正确?</a:t>
            </a:r>
            <a:br/>
            <a:r>
              <a:t>  轻的货物占空间少, 装得越多。</a:t>
            </a:r>
            <a:br/>
            <a:r>
              <a:t>  如果最优解中存在一件重货,</a:t>
            </a:r>
            <a:br/>
            <a:r>
              <a:t>  换成更轻的不会减少数量。</a:t>
            </a:r>
            <a:br/>
            <a:br/>
            <a:r>
              <a:t>变体问题:</a:t>
            </a:r>
            <a:br/>
            <a:r>
              <a:t>  如果每件货物还有价值v[i], 在载重限制下最大化总价值?</a:t>
            </a:r>
            <a:br/>
            <a:r>
              <a:t>  → 这是0-1背包问题! 贪心无效! 需要动态规划 (PPT 55)</a:t>
            </a:r>
            <a:br/>
            <a:br/>
            <a:r>
              <a:t>贪心 vs 背包:</a:t>
            </a:r>
            <a:br/>
            <a:r>
              <a:t>  只看重量→贪心OK</a:t>
            </a:r>
            <a:br/>
            <a:r>
              <a:t>  重量+价值→DP才能保证最优</a:t>
            </a:r>
            <a:br/>
            <a:br/>
            <a:r>
              <a:t>启示: 同样是最优化问题, 增加一个维度就可能让贪心失效!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更多贪心经典问题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部分背包 / 排队接水 / 田忌赛马 -- 贪心万花筒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1031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部分背包问题 Fractional Knapsack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与0-1背包不同: 物品可以切割! (如: 金粉, 大米)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93392"/>
            <a:ext cx="484632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贪心策略: 按"单位重量的价值"排序 (性价比)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295144"/>
            <a:ext cx="484632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v[i]/w[i] 高的优先装, 装不满就切一块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596896"/>
            <a:ext cx="484632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部分背包贪心是正确的! (可以严格证明)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898648"/>
            <a:ext cx="484632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0-1背包不能切, 贪心失效, 用DP!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486400" cy="21031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排队接水 / 调度问题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50292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n个人排队接水, 每人用时t[i], 一人打完下一个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993392"/>
            <a:ext cx="50292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目标: 最小化所有人的平均等待时间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295144"/>
            <a:ext cx="50292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贪心策略: 用时短的排前面! (SJF最短作业优先)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96896"/>
            <a:ext cx="50292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证明: 如果存在两个相邻的人, 前面用时&gt;后面,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898648"/>
            <a:ext cx="5029200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则交换他们可以减少总等待时间 (交换论证)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65760" y="3566160"/>
            <a:ext cx="5303520" cy="2011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363931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删数问题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4069080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给定一个n位数字, 删除k位后使剩下的数字最小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" y="4423410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贪心: 从左到右, 删除第一个"峰"(下降的前一位)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" y="4777740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如 178543 (k=3): 删7→18543, 删8→1543, 删5→143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4360" y="5132070"/>
            <a:ext cx="4846320" cy="35433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本质: 让高位数尽可能小! (贪心局部最优)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217920" y="3566160"/>
            <a:ext cx="548640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363931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3D7ED8"/>
                </a:solidFill>
                <a:latin typeface="Microsoft YaHei"/>
              </a:defRPr>
            </a:pPr>
            <a:r>
              <a:t>更多贪心问题 (CSP-S)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4069080"/>
            <a:ext cx="502920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田忌赛马: 最弱vs最强策略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352544"/>
            <a:ext cx="502920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哈夫曼编码: 每次合并频率最小的两个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4636008"/>
            <a:ext cx="502920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最小生成树Prim/Kruskal: 都是贪心!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46520" y="4919472"/>
            <a:ext cx="502920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Dijkstra最短路径: 每次选距离最小的顶点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46520" y="5202936"/>
            <a:ext cx="5029200" cy="28346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(后面PPT会详细讲, 这里知道它们是贪心即可)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贪心法的陷阱: 什么时候不能用贪心?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不是所有问题都能贪心! -- 学会识别, 避免踩坑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35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比喻: "只顾眼前"的策略有时候会把你带进死胡同。就像下棋只看一步 -- 吃对方一个兵很爽, 但可能中了对方的陷阱丢了后!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920240"/>
            <a:ext cx="530352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99339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贪心失败的经典信号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423160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问题有"全局约束", 局部最优会和全局最优冲突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64822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0-1背包: 选性价比高的可能超重, 放弃又可能错过最优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06485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选择之间有"互斥性", 选了A就不能选B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48148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但A现在好, B长远看更好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89811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问题有"后效性": 现在的选择影响未来的选择空间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631474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→ 硬币{1,3,4}找零: 先选4锁死了后续可能性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873137"/>
            <a:ext cx="4846320" cy="24166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需要"瞻前顾后" -- 贪心只看眼前, 不看全局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92024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0" y="199339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如何判断贪心是否正确?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42316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1. 尝试构造反例! 找一个贪心给出错误答案的输入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3461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(如果找不到反例, 也不代表贪心一定对)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84607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2. 尝试证明贪心的正确性: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05752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a) 贪心选择性质: 存在一个最优解包含贪心选择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26898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b) 最优子结构: 贪心选择后, 子问题的最优解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48043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加上贪心选择 = 原问题的最优解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691890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3. 考虑: 这个问题有没有"后效性"?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903345"/>
            <a:ext cx="5029200" cy="2114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贪心选择之后, 剩余子问题是否还"自由"?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5720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安全法则: </a:t>
            </a:r>
            <a:br/>
            <a:r>
              <a:t>  CSP-J中, 贪心题通常比较明显(区间调度/最优装载/排队等经典问题)。</a:t>
            </a:r>
            <a:br/>
            <a:r>
              <a:t>  遇到新问题时: 先用小数据测试贪心是否正确 → 构造反例 → 找不到反例就大胆用!</a:t>
            </a:r>
            <a:br/>
            <a:r>
              <a:t>  如果发现贪心不对 → 考虑动态规划(DP)或搜索。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