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贪心法 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证明方法 / 哈夫曼编码 / 更多题型 / 贪心思维进阶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学会证明贪心正确性, 掌握哈夫曼编码, 建立贪心题型的判断直觉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CSP-J 贪心法实战建议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考试中遇到贪心题怎么做 -- 实用技巧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做题策略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1. 先判断: 这道题是不是经典贪心题型?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3738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如果是 → 直接用标准解法, 不用自己重新"发明"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8313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2. 如果不是经典题型, 先小范围枚举验证: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2887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写一个枚举(暴力)程序, n&lt;=10的时候跑一下,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67462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看你的贪心策略在小数据上是否=最优解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92036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3. 如果贪心=最优在小数据成立, 大概率正确!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66110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但还不能100%确定, 尽量再想几个极端情况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411855"/>
            <a:ext cx="484632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4. 实在不确定 → 贪心至少能得部分分(不一定全对)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常见误区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69164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误区1: 所有最优化问题都能贪心 → NO!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193738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DP和贪心是不同的方法, 很多题必须用DP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18313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误区2: 贪心策略只有一种 → NO!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42887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同一问题可能有多种贪心策略, 但只有正确的那种work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67462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误区3: 贪心=最优 → NO!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92036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贪心可能是"近似解", 如"找零钱"在某些面额下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166110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误区4: 排序后贪心就够了 → 不一定!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411855"/>
            <a:ext cx="5029200" cy="24574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有时需要优先队列持续贪心 (如哈夫曼/合并果子)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20624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CSP-J 贪心题难度分布:</a:t>
            </a:r>
            <a:br/>
            <a:r>
              <a:t>  简单: 最优装载、排队接水 (只要排序+循环, 一眼贪心)</a:t>
            </a:r>
            <a:br/>
            <a:r>
              <a:t>  中等: 区间调度、删数问题 (需要判断正确的贪心策略)</a:t>
            </a:r>
            <a:br/>
            <a:r>
              <a:t>  较难: 哈夫曼编码/合并果子 (需要优先队列, 贪心+数据结构)</a:t>
            </a:r>
            <a:br/>
            <a:r>
              <a:t>  难题: 过河问题、种树问题 (贪心策略不直观, 需要仔细分析)</a:t>
            </a:r>
            <a:br/>
            <a:br/>
            <a:r>
              <a:t>建议: 先把简单和中等的贪心题练熟, 再挑战较难题。贪心是CSP-J的重要考点!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贪心法(二)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证明方法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交换论证: 把最优解"换"成贪心解</a:t>
            </a:r>
            <a:br/>
            <a:r>
              <a:t>归纳法: k步贪心后仍有最优子结构</a:t>
            </a:r>
            <a:br/>
            <a:r>
              <a:t>CSP-J不需要写证明, 但需要理解逻辑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哈夫曼编码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最优前缀编码/每次合并最小两个频率</a:t>
            </a:r>
            <a:br/>
            <a:r>
              <a:t>优先队列(小根堆)实现 O(n log n)</a:t>
            </a:r>
            <a:br/>
            <a:r>
              <a:t>CSP-J常以"合并果子"形式出现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题型拓展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区间覆盖: 选右端点最远的</a:t>
            </a:r>
            <a:br/>
            <a:r>
              <a:t>种树问题: 按右端点排序, 种右边</a:t>
            </a:r>
            <a:br/>
            <a:r>
              <a:t>过河问题: 比较两种策略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解题思维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排序→贪心选择→验证可行性</a:t>
            </a:r>
            <a:br/>
            <a:r>
              <a:t>构造反例验证策略正确性</a:t>
            </a:r>
            <a:br/>
            <a:r>
              <a:t>经典题型建立条件反射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贪心解题口诀:</a:t>
            </a:r>
            <a:br/>
            <a:r>
              <a:t>  "排序先行, 贪心选择; 构造反例, 测试先行; 不确定时, 暴力验证"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用交换论证法证明"最优装载问题"的贪心策略(按重量排序)是最优的</a:t>
            </a:r>
            <a:br/>
            <a:r>
              <a:t>  2. 合并果子/哈夫曼: 给定freq={4,3,5,1,2}, 求最小合并代价, 画出哈夫曼树</a:t>
            </a:r>
            <a:br/>
            <a:r>
              <a:t>  3. 区间覆盖: 给定n个区间[L_i,R_i]和目标区间[0,M], 求最少需要几个区间覆盖[0,M]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递推法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37 -- 递推关系/斐波那契/线性递推/经典递推问题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贪心证明方法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交换论证 / 数学归纳法 / 反证法 -- 证明贪心正确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交换论证详解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假设存在更优解, 通过交换操作推出矛盾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哈夫曼编码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最优前缀编码 / 合并最小频率 -- 贪心经典应用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哈夫曼代码实现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优先队列实现 / 时间复杂度O(n log n) / 完整代码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更多贪心题型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种树问题/区间覆盖/过河问题/删数问题深讲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贪心思维总结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题型识别/策略选择/常见误区/CSP-J实战建议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贪心算法的证明方法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如何证明贪心策略是正确的? -- 三种经典方法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方法1: 交换论证</a:t>
            </a:r>
            <a:br/>
            <a:r>
              <a:t>Exchange Argument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假设存在一个最优解OPT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8120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如果OPT和贪心解不同: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7076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找到第一个不同的选择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6032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将OPT的该选择"交换"为贪心选择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4988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证明交换后不会变差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13944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一步步交换, 最终OPT变成贪心解!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42900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71856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结论: 贪心解不劣于任何最优解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008120"/>
            <a:ext cx="301752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所以贪心解就是最优解!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0" y="1188720"/>
            <a:ext cx="347472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9768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方法2: 归纳法</a:t>
            </a:r>
            <a:br/>
            <a:r>
              <a:t>Induction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3400" y="1691640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归纳基础: 第一个贪心选择正确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1928552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(存在一个最优解包含它)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43400" y="2165465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43400" y="2402378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归纳假设: 前k步贪心选择后,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43400" y="2639290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剩余子问题存在最优解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43400" y="2876203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3400" y="3113116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归纳步骤: 第k+1步贪心选择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43400" y="3350029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后, 剩余子问题仍存在最优解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43400" y="3586941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3400" y="3823854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通过数学归纳, 所有贪心选择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43400" y="4060767"/>
            <a:ext cx="3017520" cy="23691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累积得到全局最优解!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863840" y="1188720"/>
            <a:ext cx="402336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046720" y="126187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方法3: 反证法</a:t>
            </a:r>
            <a:br/>
            <a:r>
              <a:t>Proof by Contradiction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92440" y="169164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假设贪心解不是最优的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92440" y="198120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则存在某个"第一个不同的地方"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92440" y="227076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推导出矛盾: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92440" y="256032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如果换了会更优, 贪心就会选那个!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092440" y="284988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92440" y="313944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CSP-J不需要严格写出证明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092440" y="342900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但理解证明方法有助于: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92440" y="371856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判断贪心策略是否正确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92440" y="4008120"/>
            <a:ext cx="3566160" cy="289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快速识别"贪心不能用"的问题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CSP-J入门级: 不需要自己写证明, 但理解证明方法能帮你判断贪心策略是否可能正确, 避免选错方法!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交换论证法详解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用"区间调度问题"演示 -- 最经典的应用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题目回顾: n个活动[s_i, f_i), 选出最多不重叠活动。贪心策略: 每次选结束时间最早且与已选不冲突的活动。现在我们证明它是最优的!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10698480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证明过程 (交换论证法):</a:t>
            </a:r>
            <a:br/>
            <a:br/>
            <a:r>
              <a:t>设贪心解选择了k个活动, 按结束时间排序: G1, G2, ..., Gk.  (贪心说: 每次选最早结束的)</a:t>
            </a:r>
            <a:br/>
            <a:r>
              <a:t>设任意一个最优解也选了m个活动, 按结束时间排序: O1, O2, ..., Om.</a:t>
            </a:r>
            <a:br/>
            <a:br/>
            <a:r>
              <a:t>我们要证明 k &gt;= m (即贪心解的个数不少于最优解) → 贪心=最优</a:t>
            </a:r>
            <a:br/>
            <a:br/>
            <a:r>
              <a:t>Step 1: 比较G1和O1.</a:t>
            </a:r>
            <a:br/>
            <a:r>
              <a:t>  G1是贪心选的第一个活动 → G1是"所有活动中结束最早的"</a:t>
            </a:r>
            <a:br/>
            <a:r>
              <a:t>  而O1是任意一个活动 → G1的结束时间 &lt;= O1的结束时间</a:t>
            </a:r>
            <a:br/>
            <a:br/>
            <a:r>
              <a:t>Step 2: 将O1替换为G1.</a:t>
            </a:r>
            <a:br/>
            <a:r>
              <a:t>  因为G1结束&lt;=O1结束, 替换后G1不会和O2,O3,...Om冲突 (它们都在O1结束后开始, 而G1结束更早!)</a:t>
            </a:r>
            <a:br/>
            <a:r>
              <a:t>  所以 {G1, O2, O3, ..., Om} 也是一个可行解, 仍有m个活动!</a:t>
            </a:r>
            <a:br/>
            <a:br/>
            <a:r>
              <a:t>Step 3: 重复此过程.</a:t>
            </a:r>
            <a:br/>
            <a:r>
              <a:t>  接下来贪心会在剩余活动中选最早结束的(G2), 我们用同样方法替换O2...</a:t>
            </a:r>
            <a:br/>
            <a:r>
              <a:t>  最终 {G1,G2,...,Gk, O_{k+1},...,Om} 是可行解 → m&gt;=k</a:t>
            </a:r>
            <a:br/>
            <a:r>
              <a:t>  但贪心解选择了k个后就没有更多可选的(贪心尽可能多地选了!), 所以m不能&gt;k</a:t>
            </a:r>
            <a:br/>
            <a:r>
              <a:t>  因此 m=k, 贪心解 = 最优解!</a:t>
            </a:r>
            <a:br/>
            <a:br/>
            <a:r>
              <a:t>核心逻辑: "贪心选的结束最早, 所以不给后面添麻烦, 也不会少选"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归纳法证明示例: 排队接水问题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SJF最短作业优先 -- 用时短的先接, 总等待时间最小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题目: n个人排队接水, 第i人用时t[i]。接完就走, 求最小化"所有人等待时间之和"的顺序。贪心: 按t[i]升序排队(短的先)。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01168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排队接水问题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输入: n, t[0..n-1]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最小总等待时间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sort(t, t+n);  // 按用时升序 (贪心!)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long long totalWait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long long curTime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totalWait += curTime;  // 第i个人等的时长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curTime += t[i];       // 累计打水时间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totalWait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平均等待时间 = totalWait / 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例: t={3,1,2}, 排序后{1,2,3}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人1等0, 人2等1, 人3等3, 总等待=4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如果是{3,1,2}顺序: 人1等0,人2等3,人3等4=7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贪心=最优!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交换论证 (邻位交换法):</a:t>
            </a:r>
            <a:br/>
            <a:br/>
            <a:r>
              <a:t>假设最优顺序中某两个相邻的人</a:t>
            </a:r>
            <a:br/>
            <a:r>
              <a:t>i和j, 且 t[i] &gt; t[j] (i在前面),</a:t>
            </a:r>
            <a:br/>
            <a:r>
              <a:t>交换i和j的顺序:</a:t>
            </a:r>
            <a:br/>
            <a:r>
              <a:t>  交换前: ... i(t[i]) j(t[j]) ...</a:t>
            </a:r>
            <a:br/>
            <a:r>
              <a:t>  交换后: ... j(t[j]) i(t[i]) ...</a:t>
            </a:r>
            <a:br/>
            <a:r>
              <a:t>  i和j前面的人等待时间不变</a:t>
            </a:r>
            <a:br/>
            <a:r>
              <a:t>  i和j后面的人等待时间也不变</a:t>
            </a:r>
            <a:br/>
            <a:r>
              <a:t>  只有彼此间的等待时间变了!</a:t>
            </a:r>
            <a:br/>
            <a:br/>
            <a:r>
              <a:t>计算等待时间的变化:</a:t>
            </a:r>
            <a:br/>
            <a:r>
              <a:t>  交换前 i的等待 + j的等待 = ...</a:t>
            </a:r>
            <a:br/>
            <a:r>
              <a:t>  交换后 j的等待 + i的等待 = ...</a:t>
            </a:r>
            <a:br/>
            <a:r>
              <a:t>  → 交换后总等待时间减少!</a:t>
            </a:r>
            <a:br/>
            <a:br/>
            <a:r>
              <a:t>结论: 任意相邻逆序(大的在前)</a:t>
            </a:r>
            <a:br/>
            <a:r>
              <a:t>交换后都能减少等待时间。</a:t>
            </a:r>
            <a:br/>
            <a:r>
              <a:t>因此最优解必须"小的在前"</a:t>
            </a:r>
            <a:br/>
            <a:r>
              <a:t>= 贪心策略! (排序后按序服务)</a:t>
            </a:r>
            <a:br/>
            <a:br/>
            <a:r>
              <a:t>这种方法叫"邻位交换法",</a:t>
            </a:r>
            <a:br/>
            <a:r>
              <a:t>是交换论证的特例。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哈夫曼编码 Huffman Coding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最优前缀编码 -- 贪心算法的经典应用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比喻: 给不同字母分配长短不同的二进制编码, 出现频率高的字母给短编码, 出现频率低的给长编码, 这样文件总大小最小!</a:t>
            </a:r>
            <a:br/>
            <a:r>
              <a:t>就像快递优先级排序: 高频包裹用"快速通道"(短编码), 低频包裹走"普通通道"(长编码)。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19456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2677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哈夫曼编码思想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697480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问题: 有n个字符, 每个字符出现频率为f[i]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908935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目标: 给每个字符分配一个二进制编码, 使得: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120390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1) 没有任何编码是另一个编码的前缀 (前缀码)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331845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2) 编码后的总长度 sum(f[i] * len(code[i])) 最小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543300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754755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贪心策略: 每次合并频率最小的两个节点!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966210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构建一棵二叉树, 叶子=字符, 路径=编码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177665"/>
            <a:ext cx="484632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频率越高的字符离根越近 → 编码越短!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219456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22677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前缀编码的意义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97480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前缀码: 任何字符的编码不是另一个编码的前缀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851265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005050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为什么需要前缀码?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158836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解码时从左到右读, 遇到匹配就确定一个字符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312621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如果不是前缀码 → 歧义!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466407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例: A=0, B=01 → "01" 是 A+B 还是 只是一个字符?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620192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773978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哈夫曼树保证了前缀性质: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927763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所有字符都在叶子节点上!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4081549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从根到叶子的路径=编码 (左=0, 右=1)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235334"/>
            <a:ext cx="502920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叶子之间互不为前缀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哈夫曼编码广泛应用于文件压缩(ZIP/GZIP/JPEG/MP3等), 是贪心算法在真实世界中最成功的应用之一!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哈夫曼编码 -- 代码实现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用优先队列(小根堆)实现合并最小频率 -- O(n log n)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4008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哈夫曼编码 -- 合并果子加强版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#include &lt;vector&gt;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计算最小WPL (带权路径长度)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ll huffman(vector&lt;int&gt;&amp; freq)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小根堆: 每次取出最小的两个频率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priority_queue&lt;ll, vector&lt;ll&gt;, greater&lt;ll&gt;&gt; pq;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for(int f : freq) pq.push(f);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ll totalCost = 0;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while(pq.size() &gt; 1)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取出最小的两个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ll a = pq.top(); pq.pop();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ll b = pq.top(); pq.pop();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合并! 合并代价 = a+b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ll merged = a + b;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totalCost += merged;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把合并后的放回去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pq.push(merged);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totalCost;  // = 最小带权路径长度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例: freq = {5, 2, 4, 7}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合并 2+4=6, 再 5+6=11, 再 7+11=18, 总代价=35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188720"/>
            <a:ext cx="475488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哈夫曼算法步骤:</a:t>
            </a:r>
            <a:br/>
            <a:br/>
            <a:r>
              <a:t>1. 初始化: 每个字符频率作为一个</a:t>
            </a:r>
            <a:br/>
            <a:r>
              <a:t>   独立的树节点, 全部放入优先队列</a:t>
            </a:r>
            <a:br/>
            <a:br/>
            <a:r>
              <a:t>2. 重复直到只剩一个节点:</a:t>
            </a:r>
            <a:br/>
            <a:r>
              <a:t>   a) 取出频率最小的两个节点</a:t>
            </a:r>
            <a:br/>
            <a:r>
              <a:t>   b) 创建新节点, 频率=两者之和</a:t>
            </a:r>
            <a:br/>
            <a:r>
              <a:t>   c) 新节点作为两节点的父节点</a:t>
            </a:r>
            <a:br/>
            <a:r>
              <a:t>   d) 将新节点放回优先队列</a:t>
            </a:r>
            <a:br/>
            <a:br/>
            <a:r>
              <a:t>3. 最后剩下的节点=哈夫曼树根</a:t>
            </a:r>
            <a:br/>
            <a:r>
              <a:t>   totalCost = 所有合并代价之和</a:t>
            </a:r>
            <a:br/>
            <a:r>
              <a:t>            = 最小带权路径长度(WPL)</a:t>
            </a:r>
            <a:br/>
            <a:br/>
            <a:r>
              <a:t>CSP-J 中哈夫曼编码通常以</a:t>
            </a:r>
            <a:br/>
            <a:r>
              <a:t>"合并果子"的形式出现:</a:t>
            </a:r>
            <a:br/>
            <a:r>
              <a:t>  有n堆果子, 每次合并两堆,</a:t>
            </a:r>
            <a:br/>
            <a:r>
              <a:t>  代价=两堆重量之和,</a:t>
            </a:r>
            <a:br/>
            <a:r>
              <a:t>  求合并成一堆的最小代价</a:t>
            </a:r>
            <a:br/>
            <a:r>
              <a:t>→ 这就是哈夫曼算法!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更多贪心经典题型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区间覆盖 / 种树问题 / 过河问题 / 删数问题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区间覆盖问题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给定n个区间, 选出最少的区间覆盖整个[L,R]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43100"/>
            <a:ext cx="484632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贪心: 每次选"能覆盖当前起点, 且右端点最远的"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94560"/>
            <a:ext cx="484632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1. 按左端点排序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46020"/>
            <a:ext cx="484632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2. 从左到右, 在能覆盖当前点的区间中选右端点最大的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697480"/>
            <a:ext cx="484632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3. 更新当前点为所选区间的右端点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948940"/>
            <a:ext cx="484632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类似: 灌溉农田、布置信号塔、加油站问题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1031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种树问题 / 区间选点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一条路上有n个需求: 第i个需要在[L_i, R_i]区间内至少有一棵树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943100"/>
            <a:ext cx="50292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目标: 种最少的树满足所有区间需求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194560"/>
            <a:ext cx="50292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贪心: 按区间右端点排序, 尽量把树种在右边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446020"/>
            <a:ext cx="50292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(种在右边可以同时满足更多后面的区间)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97480"/>
            <a:ext cx="50292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948940"/>
            <a:ext cx="5029200" cy="2514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类似: 雷达安装、摄像头布置问题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" y="3566160"/>
            <a:ext cx="5303520" cy="20116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36393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过河问题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" y="4069080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n个人过独木桥, 每人过桥时间不同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4352544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策略: "最慢两人组" -- 最慢的两人一起过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636008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方案1: 最快送最慢 + 最快回来 (2*a1 + a_{n-1} + a_n)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4919472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方案2: 最快两人过去, 最快回来, 最慢两人过去 (a1 + 2*a2 + a_n)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5202936"/>
            <a:ext cx="484632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每轮选两种方案中更优的!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17920" y="3566160"/>
            <a:ext cx="548640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0" y="3639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删数问题 (深入)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4069080"/>
            <a:ext cx="5029200" cy="236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n位数字删除k位, 使剩下的数字最小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4305300"/>
            <a:ext cx="5029200" cy="236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贪心: 每次删除第一个"峰" (a[i] &gt; a[i+1])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46520" y="4541520"/>
            <a:ext cx="5029200" cy="236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因为高位越小越好!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46520" y="4777740"/>
            <a:ext cx="5029200" cy="236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可以直接用单调栈 O(n):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46520" y="5013960"/>
            <a:ext cx="5029200" cy="236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维护递增栈, 遇到比栈顶小的就弹出栈顶(k--)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46520" y="5250180"/>
            <a:ext cx="5029200" cy="236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类似: 移除k位数字的所有变体问题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贪心题型识别与解题思维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看到什么特征时应该想到贪心? -- 建立条件反射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贪心题的典型特征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"选出最多/最少...满足..."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98617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"安排/调度...使...最优"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05594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"覆盖/装载...最优化"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12571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题目明确要求"最优方案"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919548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数据范围较大 (n&gt;=10^5), 暗示不用O(n^2)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226525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问题的选择之间没有复杂的相互依赖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533502"/>
            <a:ext cx="4846320" cy="306977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直觉上"贪"好像是对的 (先试试!)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解题思维流程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69164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1: 理解问题, 确认是"最优化"问题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93040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2: 思考: 有没有某个属性可以排序?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16916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(结束时间? 重量? 价值比? 频率?)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40792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3: 排序后, 贪心选择规则是什么?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4668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(只要不冲突就选? 选最大的?)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88544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4: 用样例验证 → 小数据手动推演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12420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5: 尝试构造反例推翻自己的贪心策略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36296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(这才是最关键的! 找不到反例就敢用)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60172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Step 6: 如果找到反例 → 考虑DP或搜索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3891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1A3C6E"/>
                </a:solidFill>
                <a:latin typeface="Microsoft YaHei"/>
              </a:defRPr>
            </a:pPr>
            <a:r>
              <a:t>条件反射训练:</a:t>
            </a:r>
            <a:br/>
            <a:r>
              <a:t>  "不重叠区间" → 按结束时间排序</a:t>
            </a:r>
            <a:br/>
            <a:r>
              <a:t>  "装载/容量限制, 只关心数量" → 按重量/大小排序</a:t>
            </a:r>
            <a:br/>
            <a:r>
              <a:t>  "性价比" → 按价值/重量比值排序</a:t>
            </a:r>
            <a:br/>
            <a:r>
              <a:t>  "合并" → 优先队列(小根堆)</a:t>
            </a:r>
            <a:br/>
            <a:r>
              <a:t>  建立这种条件反射, 考试时才能快速反应!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