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136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递推法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从已知推导未知 / 从小规模推向大规模 -- DP的基础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* NOI 2025 大纲 * PPT 37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本讲目标: 理解递推思想, 掌握经典递推模型, 为DP学习打下基础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递推的优化技巧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滚动数组 / 矩阵快速幂 / 前缀和优化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滚动数组: O(n)空间 → O(1)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背景: 很多递推只依赖前1~2项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4310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如: dp[i] = dp[i-1] + dp[i-2]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9456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优化: 不需要存整个dp数组!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44602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只需保存需要的最近几项 (a, b, c)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69748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空间从O(n)降到O(1)!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948940"/>
            <a:ext cx="4846320" cy="2514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这是最基本的递推优化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103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矩阵快速幂: O(n)时间 → O(log n)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适用于常系数线性递推, 如斐波那契: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88023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[F(n)  ]   [1 1]^(n-1)   [F(1)]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06883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[F(n-1)] = [1 0]       * [F(0)]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25742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44602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用矩阵快速幂在O(log n)时间内算出F(n)!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63461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n可以非常大 (如n=10^18, 对某质数取模)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823210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011805"/>
            <a:ext cx="5029200" cy="1885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这是CSP-S提高级内容, 入门级了解即可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65760" y="3566160"/>
            <a:ext cx="5303520" cy="2011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363931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微软雅黑" panose="020B0503020204020204" charset="-122"/>
              </a:defRPr>
            </a:pPr>
            <a:r>
              <a:t>前缀和优化: O(n^2) → O(n)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069080"/>
            <a:ext cx="4846320" cy="472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当递推包含求和 (如 dp[i]=sum(dp[j]) for j&lt;i)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" y="4541520"/>
            <a:ext cx="4846320" cy="472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用前缀和/后缀和预处理, 避免内层循环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5013960"/>
            <a:ext cx="4846320" cy="4724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如: 卡特兰数可用前缀和从O(n^2)到O(n)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17920" y="3566160"/>
            <a:ext cx="548640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0" y="363931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取模技巧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4069080"/>
            <a:ext cx="5029200" cy="354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很多递推结果增长极快 (如斐波那契, F(100)&gt;10^20)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4423410"/>
            <a:ext cx="5029200" cy="354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题目通常会要求对某质数取模, 如 mod=1e9+7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46520" y="4777740"/>
            <a:ext cx="5029200" cy="354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dp[i] = (dp[i-1] + dp[i-2]) % mod;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46520" y="5132070"/>
            <a:ext cx="5029200" cy="354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注意: 先加再模, 中间可能溢出 → 用long long!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递推法 -- DP的基石,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递推概念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从小推大 / 初始条件+递推公式</a:t>
            </a:r>
            <a:br/>
            <a:r>
              <a:t>递推(迭代)≠递归(函数调用自身)</a:t>
            </a:r>
            <a:br/>
            <a:r>
              <a:t>递推比递归快, 避免了重复计算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经典递推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斐波那契/上楼梯 = dp[i]=dp[i-1]+dp[i-2]</a:t>
            </a:r>
            <a:br/>
            <a:r>
              <a:t>铺砖问题 = 最后一步分析法</a:t>
            </a:r>
            <a:br/>
            <a:r>
              <a:t>平面分割 = 增量分析法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卡特兰数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括号匹配/出栈序列/二叉树计数</a:t>
            </a:r>
            <a:br/>
            <a:r>
              <a:t>C(n)=sum C(i)*C(n-1-i)</a:t>
            </a:r>
            <a:br/>
            <a:r>
              <a:t>不同问题, 同一答案!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DP前奏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递推=一维DP, 多维递推=DP</a:t>
            </a:r>
            <a:br/>
            <a:r>
              <a:t>滚动数组/矩阵快速幂/前缀和优化</a:t>
            </a:r>
            <a:br/>
            <a:r>
              <a:t>PPT 53将正式开始DP学习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递推解题口诀:</a:t>
            </a:r>
            <a:br/>
            <a:r>
              <a:t>  "先定小, 再推大; 最后一步定乾坤; 滚动数组省空间; 取模防溢出"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课后练习:</a:t>
            </a:r>
            <a:br/>
            <a:r>
              <a:t>  1. 用递推(不用递归!)计算斐波那契数列第30项, 对比迭代和递归的运行速度</a:t>
            </a:r>
            <a:br/>
            <a:r>
              <a:t>  2. 分析"上楼梯"问题: 每次可以走1/2/3步, 上10级台阶有几种不同走法?</a:t>
            </a:r>
            <a:br/>
            <a:r>
              <a:t>  3. 5个元素(1,2,3,4,5)依次入栈, 有多少种合法的出栈序列? (提示: 卡特兰数)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微软雅黑" panose="020B0503020204020204" charset="-122"/>
              </a:defRPr>
            </a:pPr>
            <a:r>
              <a:t>下一讲: 递归算法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PPT 38 -- 递归思想/汉诺塔/全排列/回溯初步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递推的概念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从小规模推导大规模 / 递推公式 / 递推vs递归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斐波那契数列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最经典递推 / 兔子繁殖 / 迭代vs递归对比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经典递推模型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上楼梯/铺砖/平面分割/错排 -- 建立模型直觉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卡特兰数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括号匹配/出栈序列/二叉树计数 -- 递推新视角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递推优化技巧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滚动数组省空间 / 矩阵快速幂加速 (CSP-S了解)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微软雅黑" panose="020B0503020204020204" charset="-122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572000" cy="2560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递推→DP桥梁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递推是DP的基础 / 理解状态与转移 / PPT53衔接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什么是递推法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已知小问题答案 → 推导大问题答案 -- "滚雪球"式推理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递推就像"滚雪球" -- 从一个小雪球(已知的初始条件)开始, 利用规则(递推公式)不断滚大, 最终得到大雪球(目标结果)。</a:t>
            </a:r>
            <a:br/>
            <a:r>
              <a:t>你不需要知道大雪球的每一步细节, 只需要知道"当前雪球+新雪=更大的雪球"这个规则!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19456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递推的三要素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9748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1. 初始条件 (边界/Base Case): 最小的已知答案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88544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 如: f(0)=0, f(1)=1 (斐波那契)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07340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6136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2. 递推关系 (递推公式/状态转移): 如何从已知推未知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44932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 如: f(n) = f(n-1) + f(n-2)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3728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82524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3. 递推方向: 从已知 → 未知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01320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 正推(Forward): 从初始条件往后算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201160"/>
            <a:ext cx="4846320" cy="187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 逆推(Backward): 从目标倒推回初始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219456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226771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递推 vs 递归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97480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 (Iterative):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851265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从底往上算: f(0)→f(1)→f(2)→...→f(n)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005050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用循环实现, 效率高, O(n)时间O(1)空间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158836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312621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递归 (Recursive):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466407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从顶往下算: f(n) = f(n-1) + f(n-2)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620192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函数调用自身, 简洁但可能重复计算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773978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朴素递归斐波那契: O(2^n), 极慢!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927763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081549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 = 递归的"反过来"实现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4235334"/>
            <a:ext cx="5029200" cy="1537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递推避免了递归的重复计算!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1520" y="4937760"/>
            <a:ext cx="106984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关键思想: 递推 = 把递归"倒过来"+用数组/变量记住中间结果 = 动态规划(DP)的前身!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最经典递推: 斐波那契数列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Fibonacci -- 从兔子繁殖到矩阵快速幂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假设一对兔子每个月生一对小兔子, 小兔子两个月后成熟开始生。第n个月有多少对兔子? → F(1)=1, F(2)=1, F(n)=F(n-1)+F(n-2)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4864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// 方法1: 递推 (迭代) O(n) O(1) ← 推荐!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fib(int n)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&lt;= 2) return 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long long a = 1, b = 1;  // f(1), f(2)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for(int i=3; i&lt;=n; i++)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    long long c = a + b;  // f(i) = f(i-1)+f(i-2)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    a = b;  // 滚动: f(i-2) ← f(i-1)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    b = c;  //        f(i-1) ← f(i)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b;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// 方法2: 朴素递归 O(2^n) ← 别用!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fib_rec(int n)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&lt;= 2) return 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fib_rec(n-1) + fib_rec(n-2);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}  // n=50时算到宇宙毁灭也算不完!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// 方法3: 记忆化递归 O(n) O(n) ← 折中方案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memo[100];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fib_memo(int n)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&lt;= 2) return 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if(memo[n]) return memo[n];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memo[n]=fib_memo(n-1)+fib_memo(n-2);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103120"/>
            <a:ext cx="5486400" cy="3657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三种实现对比:</a:t>
            </a:r>
            <a:br/>
            <a:br/>
            <a:r>
              <a:t>递推(迭代): 最快! O(n)时间 O(1)空间</a:t>
            </a:r>
            <a:br/>
            <a:r>
              <a:t>  从1,1开始逐步算到n, 不重复计算</a:t>
            </a:r>
            <a:br/>
            <a:br/>
            <a:r>
              <a:t>朴素递归: 最慢! O(2^n)时间</a:t>
            </a:r>
            <a:br/>
            <a:r>
              <a:t>  每个f(n)都重复计算f(n-2)多次</a:t>
            </a:r>
            <a:br/>
            <a:r>
              <a:t>  n=5时f(2)被计算了3次!</a:t>
            </a:r>
            <a:br/>
            <a:r>
              <a:t>  n=50时约2^50≈10^15次, 不可接受!</a:t>
            </a:r>
            <a:br/>
            <a:br/>
            <a:r>
              <a:t>记忆化递归: 折中 O(n)时间 O(n)空间</a:t>
            </a:r>
            <a:br/>
            <a:r>
              <a:t>  用数组记住算过的值, 避免重复</a:t>
            </a:r>
            <a:br/>
            <a:r>
              <a:t>  保留了递归的简洁写法</a:t>
            </a:r>
            <a:br/>
            <a:br/>
            <a:r>
              <a:t>CSP-J建议: 默认用递推!</a:t>
            </a:r>
            <a:br/>
            <a:r>
              <a:t>  简单/高效/不爆栈/省空间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经典递推1: 上楼梯 / 爬楼梯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每次走1步或2步, 到第n级有多少种走法?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你在爬楼梯, 每次可以跨1级或2级台阶。到第10级有几种不同的跨法? 思考: 到达第10级, 最后一步要么从第9级跨1级, 要么从第8级跨2级!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01168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上楼梯: 每次1或2步, 到第n级走法数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递推: dp[i] = dp[i-1] + dp[i-2]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dp[1]=1 (1步), dp[2]=2 (1+1 或 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int climbStairs(int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&lt;= 2) return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int a = 1, b = 2;  // dp[1], dp[2]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for(int i=3; i&lt;=n;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int c = a + b;  // dp[i]=dp[i-1]+dp[i-2]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a =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b = c;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b;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递推分析与理解: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到达第i级的最后一步: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从i-1跨1步 → dp[i-1]种方式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从i-2跨2步 → dp[i-2]种方式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dp[i] = 这两类之和 (互斥且完备)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011680"/>
            <a:ext cx="5486400" cy="2286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递推分析的核心方法:</a:t>
            </a:r>
            <a:br/>
            <a:br/>
            <a:r>
              <a:t>"最后一步分析"</a:t>
            </a:r>
            <a:br/>
            <a:r>
              <a:t>  关注到达目标前的最后一步有几种可能,</a:t>
            </a:r>
            <a:br/>
            <a:r>
              <a:t>  每种可能对应一个子问题的解,</a:t>
            </a:r>
            <a:br/>
            <a:r>
              <a:t>  加起来就是原问题的解!</a:t>
            </a:r>
            <a:br/>
            <a:br/>
            <a:r>
              <a:t>这其实就是DP的"状态转移"思想!</a:t>
            </a:r>
            <a:br/>
            <a:br/>
            <a:r>
              <a:t>变体问题:</a:t>
            </a:r>
            <a:br/>
            <a:r>
              <a:t>  每次可跨1/2/3步 → dp[i]=dp[i-1]+dp[i-2]+dp[i-3]</a:t>
            </a:r>
            <a:br/>
            <a:r>
              <a:t>  跨k步 → dp[i]=sum(dp[i-j] for j=1..k)</a:t>
            </a:r>
            <a:br/>
            <a:r>
              <a:t>  有损坏台阶不能踩 → dp[坏]=0跳过</a:t>
            </a:r>
            <a:br/>
            <a:r>
              <a:t>  最小步数而非方案数 → dp[i]=min(dp[i-1],dp[i-2])+1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754880"/>
            <a:ext cx="1069848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这个简单问题揭示了递推/DP的核心模式: 把"大问题"拆成"最后一步选择" + "剩余子问题"的组合!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经典递推2: 铺砖 / 骨牌覆盖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用1x2的骨牌铺满2xn的棋盘, 有多少种方法?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用2x1的地砖(可以横放或竖放)铺满2行n列的地面。你可以从左边开始, 要么竖着放一块(占1列), 要么横着放两块(占2列)... 这就回到了上楼梯!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011680"/>
            <a:ext cx="5943600" cy="4709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2xn棋盘用1x2骨牌铺满的方案数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分析第1列怎么放: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方案A: 竖放1块 → 剩下2x(n-1)子问题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方案B: 横放2块 → 剩下2x(n-2)子问题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递推: f(n) = f(n-1) + f(n-2)  (也是斐波那契!)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初始: f(1)=1, f(2)=2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int tiling(int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&lt;= 2) return 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int a=1, b=2;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for(int i=3; i&lt;=n; i++) { int c=a+b; a=b; b=c;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b;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变体: 铺2xn, 但有些格子损坏不可铺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→ 需要用DP逐列考虑状态 (提高级内容)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变体: 用1x2和2x2两种砖铺2xn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方案A: 竖放1x2 → f(n-1)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方案B: 横放两个1x2 → f(n-2)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方案C: 放一个2x2 → f(n-2)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f(n) = f(n-1) + 2*f(n-2)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2011680"/>
            <a:ext cx="5212080" cy="41148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铺砖问题推广:</a:t>
            </a:r>
            <a:br/>
            <a:br/>
            <a:r>
              <a:t>3xn 棋盘铺1x2骨牌:</a:t>
            </a:r>
            <a:br/>
            <a:r>
              <a:t>  更复杂! 不能简单递推</a:t>
            </a:r>
            <a:br/>
            <a:r>
              <a:t>  需要用状态压缩DP (提高级)</a:t>
            </a:r>
            <a:br/>
            <a:br/>
            <a:r>
              <a:t>这展示了递推的两个方向:</a:t>
            </a:r>
            <a:br/>
            <a:r>
              <a:t>  1. 递推公式和斐波那契相同 →</a:t>
            </a:r>
            <a:br/>
            <a:r>
              <a:t>     不同问题可能有相同递推公式!</a:t>
            </a:r>
            <a:br/>
            <a:r>
              <a:t>  2. 稍微变形就可能破坏递推</a:t>
            </a:r>
            <a:br/>
            <a:r>
              <a:t>     → 需要更复杂的DP</a:t>
            </a:r>
            <a:br/>
            <a:br/>
            <a:r>
              <a:t>递推建模的关键步骤:</a:t>
            </a:r>
            <a:br/>
            <a:r>
              <a:t>  1. 明确"最后一步"有几种选择</a:t>
            </a:r>
            <a:br/>
            <a:r>
              <a:t>  2. 每种选择剩余的子问题是什么</a:t>
            </a:r>
            <a:br/>
            <a:r>
              <a:t>  3. 子问题规模必须严格减小</a:t>
            </a:r>
            <a:br/>
            <a:r>
              <a:t>  4. 所有选择互斥且完备</a:t>
            </a:r>
            <a:br/>
            <a:r>
              <a:t>     (不重不漏)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经典递推3: 平面分割问题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n条直线/折线/封闭曲线最多把平面分成几块?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在披萨上切n刀(直线), 最多能切出多少块? 第n刀会穿过前面n-1刀, 每穿过一条线就多一块!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920240"/>
            <a:ext cx="530352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93392"/>
            <a:ext cx="49377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微软雅黑" panose="020B0503020204020204" charset="-122"/>
              </a:defRPr>
            </a:pPr>
            <a:r>
              <a:t>n条直线分割平面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423160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第n条直线最多和前n-1条直线各交于一点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25634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即被分成n段, 每段将一块区域分成两块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28108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即增加了n块区域!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30582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递推: f(n) = f(n-1) + 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233057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初始: f(1) = 2 (一条直线分平面为两块)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435531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通项公式: f(n) = n(n+1)/2 + 1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638005"/>
            <a:ext cx="4846320" cy="2024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例: n=1→2, n=2→4, n=3→7, n=4→11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920240"/>
            <a:ext cx="5486400" cy="20116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99339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推广: n条折线分割平面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42316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每条折线由两条射线组成 (如 V 形)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5938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第n条折线最多和前面2(n-1)条射线相交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9560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即2(n-1)个交点, 被分成4(n-1)+1段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13182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递推: f(n) = f(n-1) + 4(n-1) + 1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36804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初始: f(1) = 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604260"/>
            <a:ext cx="5029200" cy="236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通项: f(n) = 2n^2 - n + 1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297680"/>
            <a:ext cx="10698480" cy="1371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平面分割递推的思路:</a:t>
            </a:r>
            <a:br/>
            <a:r>
              <a:t>"新增的第n条线会和前面n-1条线产生多少新交点? 每个交点意味着多一条线段, 每条线段多一块区域!"</a:t>
            </a:r>
            <a:br/>
            <a:r>
              <a:t>这类问题体现了递推法的强大: 从n-1到n, 只需要分析"新增的这个"带来了什么变化。</a:t>
            </a:r>
            <a:br/>
            <a:r>
              <a:t>类似的: n个圆分割平面 / n个三角形分割平面 / n条封闭曲线分割平面 -- 都是同一思路!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经典递推4: 错排 / 其他递推模型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信封全都装错 / 生兔子 / 整数拆分 -- 递推万花筒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927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错排问题 (Derangement)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n封信, 全部装错信封, 有多少种情况?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递推: D(n) = (n-1) * (D(n-1) + D(n-2))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D(1)=0, D(2)=1, D(3)=2, D(4)=9, D(5)=44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分析: 第1封信放到第k个信封(k!=1)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情况1: 第k封信放到了第1个信封 → D(n-2)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情况2: 第k封信没有放到第1个信封 → D(n-1)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  有(n-1)种k的选择, 所以乘以(n-1)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递推实现 O(n):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derange(int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== 1) return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if(n == 2) return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long long d1=0, d2=1, d;  // D(1), D(2)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for(int i=3; i&lt;=n;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d = (i-1) * (d1 + d2);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d1 = d2;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    d2 = 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d;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微软雅黑" panose="020B0503020204020204" charset="-122"/>
              </a:defRPr>
            </a:pPr>
            <a:r>
              <a:t>更多经典递推模型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兔子繁殖 (斐波那契的起源):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1870363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F(n)=F(n-1)+F(n-2), 一对兔子2月后成熟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049087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227810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整数拆分: 把n拆成若干正整数之和的方案数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2406534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递推: p(n,k)=p(n-1,k-1)+p(n-k,k)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2585258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763981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放苹果: m个苹果放n个盘子, 允许空盘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942705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递推: f(m,n)=f(m,n-1)+f(m-n,n)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3121429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300152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传球游戏: n个人围成圈传球, 传m次回到自己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478876"/>
            <a:ext cx="5029200" cy="17872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*   dp[i][j] = dp[i-1][(j-1+n)%n] + dp[i-1][(j+1)%n]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29350" y="4206240"/>
            <a:ext cx="5200650" cy="15081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递推建模通用步骤:</a:t>
            </a:r>
            <a:br/>
            <a:r>
              <a:t>  1. 定义状态: f(n) 或 dp[i][j] 表示什么含义?</a:t>
            </a:r>
            <a:br/>
            <a:r>
              <a:t>  2. 找递推关系: 如何从更小的状态推导当前状态?</a:t>
            </a:r>
            <a:br/>
            <a:r>
              <a:t>  3. 确定初始条件: 最小的n=0或1时答案是多少?</a:t>
            </a:r>
            <a:br/>
            <a:r>
              <a:t>  4. 按顺序递推: for循环从小到大计算</a:t>
            </a:r>
            <a:br/>
            <a:r>
              <a:t>这其实就是动态规划(DP)的思维框架! 递推是一维DP, 多维递推=DP!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微软雅黑" panose="020B0503020204020204" charset="-122"/>
              </a:defRPr>
            </a:pPr>
            <a:r>
              <a:t>卡特兰数 Catalan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括号匹配 / 出栈序列 / 二叉树计数 -- 无处不在的递推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微软雅黑" panose="020B0503020204020204" charset="-122"/>
              </a:defRPr>
            </a:pPr>
            <a:r>
              <a:t>CSP-J 入门级  |  PPT 37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比喻: 你有n对括号, 有多少种合法的括号排列? 如n=3: ((())), (()()), (())(), ()(()), ()()() → 共5种! 这就是第3个卡特兰数C(3)=5。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920240"/>
            <a:ext cx="5943600" cy="4800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1600" tIns="63500" rIns="101600" bIns="63500" rtlCol="0" anchor="ctr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卡特兰数递推公式: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C(0) = 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C(n) = sum_{i=0}^{n-1} C(i) * C(n-1-i)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或者: C(n) = C(n-1) * 2*(2n-1) / (n+1)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C(0)=1, C(1)=1, C(2)=2, C(3)=5, C(4)=14, C(5)=42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递推实现 O(n^2):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long long catalan(int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vector&lt;long long&gt; C(n+1, 0);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C[0] = 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for(int i=1; i&lt;=n; i++)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for(int j=0; j&lt;i; j++)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        C[i] += C[j] * C[i-1-j];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    return C[n];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组合数公式 (O(n)):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C(n) = C(2n, n) / (n+1)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     = C(2n, n) - C(2n, n-1)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注意: 卡特兰数增长很快!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 panose="020B0609020204030204"/>
              </a:defRPr>
            </a:pPr>
            <a:r>
              <a:t>// n=15时约969万, n=30时超long long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1920240"/>
            <a:ext cx="5212080" cy="41148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微软雅黑" panose="020B0503020204020204" charset="-122"/>
              </a:defRPr>
            </a:pPr>
            <a:r>
              <a:t>卡特兰数的经典应用:</a:t>
            </a:r>
            <a:br/>
            <a:br/>
            <a:r>
              <a:t>1. n对括号的合法匹配方案数</a:t>
            </a:r>
            <a:br/>
            <a:r>
              <a:t>2. n个元素的出栈序列数 (1,2,...,n</a:t>
            </a:r>
            <a:br/>
            <a:r>
              <a:t>   依次入栈, 有多少种出栈顺序?)</a:t>
            </a:r>
            <a:br/>
            <a:r>
              <a:t>3. n个节点的不同二叉树个数</a:t>
            </a:r>
            <a:br/>
            <a:r>
              <a:t>4. n+2边形的三角剖分方案数</a:t>
            </a:r>
            <a:br/>
            <a:r>
              <a:t>5. 不穿过对角线的格路方案数</a:t>
            </a:r>
            <a:br/>
            <a:r>
              <a:t>   (从(0,0)到(n,n), 不越过对角线)</a:t>
            </a:r>
            <a:br/>
            <a:r>
              <a:t>6. n个元素的栈混洗方案数</a:t>
            </a:r>
            <a:br/>
            <a:br/>
            <a:r>
              <a:t>惊人事实: 以上所有不同的问题</a:t>
            </a:r>
            <a:br/>
            <a:r>
              <a:t>都有相同的答案 -- 卡特兰数!</a:t>
            </a:r>
            <a:br/>
            <a:r>
              <a:t>这是组合数学中一种深刻的联系。</a:t>
            </a:r>
            <a:br/>
            <a:br/>
            <a:r>
              <a:t>CSP-J入门级了解概念即可;</a:t>
            </a:r>
            <a:br/>
            <a:r>
              <a:t>CSP-S提高级需要会应用。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7143</Words>
  <Application>WPS 演示</Application>
  <PresentationFormat>On-screen Show (4:3)</PresentationFormat>
  <Paragraphs>422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宋体</vt:lpstr>
      <vt:lpstr>Wingdings</vt:lpstr>
      <vt:lpstr>Arial</vt:lpstr>
      <vt:lpstr>微软雅黑</vt:lpstr>
      <vt:lpstr>Consolas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执念๓</cp:lastModifiedBy>
  <cp:revision>2</cp:revision>
  <dcterms:created xsi:type="dcterms:W3CDTF">2013-01-27T09:14:00Z</dcterms:created>
  <dcterms:modified xsi:type="dcterms:W3CDTF">2026-06-16T03:58:07Z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399C0CC8A0204AC1B9258BDED2FACCC4_12</vt:lpwstr>
  </property>
  <property fmtid="{D5CDD505-2E9C-101B-9397-08002B2CF9AE}" pid="3" name="KSOProductBuildVer">
    <vt:lpwstr>2052-12.1.0.26895</vt:lpwstr>
  </property>
</Properties>
</file>