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二分法(一): 二分查找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二分查找模板 · 边界处理 · STL lower_bound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39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理解二分查找的"减而治之"思想 / 掌握两种标准模板 / 学会处理边界条件</a:t>
            </a:r>
            <a:br/>
            <a:r>
              <a:t>了解lower_bound/upper_bound的STL实现 / 为下一讲二分答案打下基础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循环不变式 (Loop Invariant)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写出永远正确的二分查找 — 形式化理解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66928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💡 为什么二分查找模板不会错? 因为有"循环不变式":</a:t>
            </a:r>
            <a:br/>
            <a:br/>
            <a:r>
              <a:t>对于模板1 (闭区间):</a:t>
            </a:r>
            <a:br/>
            <a:r>
              <a:t>* 不变式: target在 [l, r] 中, 或者不存在</a:t>
            </a:r>
            <a:br/>
            <a:r>
              <a:t>* 初始: l=0, r=n-1, 区间覆盖整个数组 ✓</a:t>
            </a:r>
            <a:br/>
            <a:r>
              <a:t>* 每轮: 根据 a[mid] 与 target 比较, 缩小 [l,r]</a:t>
            </a:r>
            <a:br/>
            <a:r>
              <a:t>      但保证如果 target 存在, 一定在 [l,r] 中</a:t>
            </a:r>
            <a:br/>
            <a:r>
              <a:t>* 终止: l &gt; r 时, 区间为空, 说明不存在 ✓</a:t>
            </a:r>
            <a:br/>
            <a:br/>
            <a:r>
              <a:t>对于模板2 (半开区间):</a:t>
            </a:r>
            <a:br/>
            <a:r>
              <a:t>* 不变式: 答案区间为 [l, r)</a:t>
            </a:r>
            <a:br/>
            <a:r>
              <a:t>* a[l-1] &lt; target ≤ a[r] (如果l=0则左边无限制)</a:t>
            </a:r>
            <a:br/>
            <a:r>
              <a:t>* 每轮维护这个性质, 最终 l=r 时得到精确位置</a:t>
            </a:r>
            <a:br/>
            <a:br/>
            <a:r>
              <a:t>记住: 不变式 = "这个性质在每次循环前都是真的"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9776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不变式的实际意义: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模板1 的维护过程: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l=0, r=n-1;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不变式: target∈[l,r] (如果存在)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while(l &lt;= r)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mid = l+(r-l)/2;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if(a[mid]==target) return mid;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if(a[mid] &lt; target)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l=mid+1; // 左边不可能, 保持性质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else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r=mid-1; // 右边不可能, 保持性质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不变式: l&gt;r → 区间为空 → 不存在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这保证了: 如果程序返回-1, 一定意味着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数组中确实不存在target, 不是代码写错了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66344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🎯 CSP-J实战中不需要背诵"不变式"，但理解这个概念能帮你:</a:t>
            </a:r>
            <a:br/>
            <a:r>
              <a:t>* 写二分查找时不自乱阵脚 (因为你知道每一步在做什么)</a:t>
            </a:r>
            <a:br/>
            <a:r>
              <a:t>* 调试时快速定位问题 (检查不变式在哪一步被破坏了)</a:t>
            </a:r>
            <a:br/>
            <a:r>
              <a:t>* 看懂别人的二分代码 (所有二分查找都有不变式, 只是没写出来)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二分查找常考题型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34747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P2249 查找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单调不减序列, 有q次查询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输出每个查询数字第一次出现的位置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核心: 用lower_bound实现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下标从1开始, 不存在输出-1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89120" y="1188720"/>
            <a:ext cx="34747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P1102 A-B数对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找满足A-B=C的数对(A,B)个数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核心: 排序后对每个B找A=B+C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等于A的个数 = upper-lower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O(n log n) 轻松过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229600" y="1188720"/>
            <a:ext cx="34747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P1873 砍树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二分答案 经典模板题! (下一讲)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确定锯木高度H使获得的木材≥M米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0392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对H二分, check(H)=能否获得≥M米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这是二分答案, 不是二分查找!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48640" y="3749039"/>
            <a:ext cx="34747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3822191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洛谷 P1678 烦恼的高考志愿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42062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N所学校分数线, M名学生分数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" y="46634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求每名学生不满意度之和的最小值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2960" y="51206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核心: 对每名学生二分找最接近的分数线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" y="55778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lower_bound找到第一个≥分数的学校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389120" y="3749039"/>
            <a:ext cx="34747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0" y="3822191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例题5: 模板练习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63440" y="42062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手动实现 lower_bound 和 upper_bound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63440" y="46634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分别用 while(l&lt;r) 和 while(l&lt;=r)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63440" y="51206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并测试各种边界情况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63440" y="55778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推荐练习量: 写5遍, 直到一次写对!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229600" y="3749039"/>
            <a:ext cx="34747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412480" y="3822191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💡 二分答案预告 (PPT 40)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503920" y="42062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"猜答案 + 验证" = 二分答案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03920" y="46634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关键: check(mid)必须单调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503920" y="51206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最值问题 → 二分答案 → 转判断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503920" y="55778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下讲重点: 木材切割/最小距离最大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二分法(一) — 二分查找核心知识全景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39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097280"/>
            <a:ext cx="3474720" cy="36576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二分查找模板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while(l&lt;=r): 闭区间精确查找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while(l&lt;r): 半开区间找满足条件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mid=l+(r-l)/2 防溢出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返回-1表示未找到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O(log n)时间复杂度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097280"/>
            <a:ext cx="347472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STL函数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binary_search: 判断是否存在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lower_bound: 第一个≥target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upper_bound: 第一个&gt;target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元素个数=upper-lower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必须传入已排序的区间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097280"/>
            <a:ext cx="3474720" cy="36576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边界处理技巧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l和r的初始化(闭/半开)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mid+1 / mid-1 必须±1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浮点数不用==比较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循环不变式保证正确性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在纸上画n=5模拟验证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47472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36576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核心思维: 利用有序性, 每次比较排除一半候选。二分是 "有序世界" 中的超能力。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1148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 ① 洛谷 P2249 查找 ② 洛谷 P1102 A-B数对 ③ 洛谷 P1678 烦恼的高考志愿</a:t>
            </a:r>
            <a:br/>
            <a:r>
              <a:t>进阶思考:  如果数组是降序的怎么改? 如果找"最后一个等于target"的位置怎么写?</a:t>
            </a:r>
            <a:br/>
            <a:r>
              <a:t>下讲预告:  二分法(二) — 二分答案: 当target本身是未知的, 我们"猜"答案再用check()验证!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二分法(二) — 二分答案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40 — 最小值最大化 · 最大值最小化 · 木材切割 · 判断函数设计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39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二分法(一) — 六大核心主题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39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188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二分查找思想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4630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猜数字游戏的启示 / 每次排除一半 / O(log n)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1031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标准模板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3774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while(l&lt;r) 和 while(l&lt;=r) 两种写法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30175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边界处理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32918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mid溢出的三种写法 / 开区间闭区间 / 死循环陷阱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411480" cy="41148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39319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STL函数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42062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lower_bound / upper_bound / binary_search</a:t>
            </a:r>
          </a:p>
        </p:txBody>
      </p:sp>
      <p:sp>
        <p:nvSpPr>
          <p:cNvPr id="19" name="Oval 18"/>
          <p:cNvSpPr/>
          <p:nvPr/>
        </p:nvSpPr>
        <p:spPr>
          <a:xfrm>
            <a:off x="914400" y="4846320"/>
            <a:ext cx="411480" cy="41148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54480" y="48463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3D7ED8"/>
                </a:solidFill>
                <a:latin typeface="Microsoft YaHei"/>
              </a:defRPr>
            </a:pPr>
            <a:r>
              <a:t>精度陷阱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54480" y="51206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整数溢出 / 右边界初始化 / 等号判断</a:t>
            </a:r>
          </a:p>
        </p:txBody>
      </p:sp>
      <p:sp>
        <p:nvSpPr>
          <p:cNvPr id="22" name="Oval 21"/>
          <p:cNvSpPr/>
          <p:nvPr/>
        </p:nvSpPr>
        <p:spPr>
          <a:xfrm>
            <a:off x="914400" y="5486400"/>
            <a:ext cx="411480" cy="411480"/>
          </a:xfrm>
          <a:prstGeom prst="ellipse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54480" y="548640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经典例题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54480" y="576072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洛谷 P2249 查找 / P1873 砍树 (二分答案预告)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二分查找的核心思想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从"猜数字"游戏理解减而治之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303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🎮 猜数字游戏: 我心里想1~100的一个数，你猜，我告诉你"大了"还是"小了"。</a:t>
            </a:r>
            <a:br/>
            <a:r>
              <a:t>最优策略? 每次猜中间!</a:t>
            </a:r>
            <a:br/>
            <a:r>
              <a:t>第1次猜50 → 如果"大了"→ 答案在[1,49]</a:t>
            </a:r>
            <a:br/>
            <a:r>
              <a:t>第2次猜25 → 如果"小了"→ 答案在[26,49]</a:t>
            </a:r>
            <a:br/>
            <a:r>
              <a:t>第3次猜37 → ...每次范围缩小一半</a:t>
            </a:r>
            <a:br/>
            <a:r>
              <a:t>最坏情况: 猜 log₂(100) ≈ 7 次就能确定正确答案!</a:t>
            </a:r>
            <a:br/>
            <a:br/>
            <a:r>
              <a:t>💡 这就是"二分查找"的直观: 利用有序性，每次排除一半候选解。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B5C9E"/>
                </a:solidFill>
                <a:latin typeface="Microsoft YaHei"/>
              </a:defRPr>
            </a:pPr>
            <a:r>
              <a:t>🔑 二分查找的三大前提条件:</a:t>
            </a:r>
            <a:br/>
            <a:br/>
            <a:r>
              <a:t>* ✅ 1. 数据必须有序 (排序过的, 单调递增或递减)</a:t>
            </a:r>
            <a:br/>
            <a:r>
              <a:t>* ✅ 2. 支持随机访问 (数组/vector, 链表不行)</a:t>
            </a:r>
            <a:br/>
            <a:r>
              <a:t>* ✅ 3. 查找目标是确定的 (等于某个值, ≥某个值等)</a:t>
            </a:r>
            <a:br/>
            <a:br/>
            <a:r>
              <a:t>如果数据是无序的 → 先排序再二分!</a:t>
            </a:r>
            <a:br/>
            <a:r>
              <a:t>排序 O(n log n) + 多次二分 → 每次O(log n) 远比线性查找快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4114800"/>
            <a:ext cx="10972800" cy="18288"/>
          </a:xfrm>
          <a:prstGeom prst="rect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42976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对比: 线性查找 vs 二分查找</a:t>
            </a:r>
            <a:br/>
            <a:br/>
            <a:r>
              <a:t>  数据量 N  |  线性查找 (O(n))  |  二分查找 (O(log n))  |  加速比</a:t>
            </a:r>
            <a:br/>
            <a:r>
              <a:t>  ─────────┼──────────────────┼─────────────────────┼─────────</a:t>
            </a:r>
            <a:br/>
            <a:r>
              <a:t>   1,000   |     1,000 步     |      10 步           |  100x</a:t>
            </a:r>
            <a:br/>
            <a:r>
              <a:t>   10,000  |     10,000 步    |      14 步           |  714x</a:t>
            </a:r>
            <a:br/>
            <a:r>
              <a:t>   100,000 |     100,000 步   |      17 步           | 5800x</a:t>
            </a:r>
            <a:br/>
            <a:r>
              <a:t>  1,000,000|   1,000,000 步   |      20 步           | 50000x</a:t>
            </a:r>
            <a:br/>
            <a:br/>
            <a:r>
              <a:t>结论: 面对百万级数据，二分查找比线性查找快数万倍! 这就是"算法优化"的威力。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二分查找 — 两种标准模板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闭区间写法 vs 半开区间写法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1A3C6E"/>
                </a:solidFill>
                <a:latin typeface="Microsoft YaHei"/>
              </a:defRPr>
            </a:pPr>
            <a:r>
              <a:t>写法一: while(l &lt;= r) — 闭区间 [l, r] (推荐, 最不容易错)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1828800"/>
            <a:ext cx="5486400" cy="3530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★ 模板1: 闭区间 [l, r] — 查找target在数组中的位置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如果找到返回下标; 没找到返回-1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binary_search(int a[], int n, int target)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l = 0, r = n - 1;              // [l, r] 闭区间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(l &lt;= r) {                    // l&gt;r时区间为空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int mid = l + (r - l) / 2;      // ★ 防溢出写法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(a[mid] == target)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return mid;                 // 找到了!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else if (a[mid] &lt; target)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l = mid + 1;                // 目标在右边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else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r = mid - 1;                // 目标在左边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-1;                          // 没找到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188720"/>
            <a:ext cx="53035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27AE60"/>
                </a:solidFill>
                <a:latin typeface="Microsoft YaHei"/>
              </a:defRPr>
            </a:pPr>
            <a:r>
              <a:t>写法二: while(l &lt; r) — 半开区间 [l, r) (找第一个&gt;=target)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1828800"/>
            <a:ext cx="5303520" cy="30835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★ 模板2: 半开区间 [l, r) — 找第一个 &gt;= target 的位置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即 C++ lower_bound 的等价实现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lower_bound(int a[], int n, int target)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l = 0, r = n;                   // [l, r) 半开区间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(l &lt; r) {                      // l=r时区间为空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int mid = l + (r - l) / 2;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(a[mid] &gt;= target)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r = mid;                     // mid可能是答案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else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l = mid + 1;                 // mid不可能是答案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l;                            // l = 第一个&gt;=target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4663440"/>
            <a:ext cx="1097280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🔑 两种模板的选择指南:</a:t>
            </a:r>
            <a:br/>
            <a:r>
              <a:t>* 精确查找某个值是否存在 → 用模板1 (while l&lt;=r), 遇到a[mid]==target直接return</a:t>
            </a:r>
            <a:br/>
            <a:r>
              <a:t>* 查找"第一个满足条件的" (如第一个≥target, 最后一个&lt;target等) → 用模板2 (while l&lt;r)</a:t>
            </a:r>
            <a:br/>
            <a:r>
              <a:t>* 模板1更直观、不容易错，日常刷题推荐先用模板1</a:t>
            </a:r>
            <a:br/>
            <a:r>
              <a:t>* 模板2写法更"高级"，是lower_bound的高效实现，也是二分答案的基础 (下一讲)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边界处理详解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二分查找最容易出错的地方 — 如何避开死循环和溢出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3474720" cy="27432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陷阱1: mid溢出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错误: int mid = (l + r) / 2;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当 l=10^9, r=2*10^9 时: l+r 溢出int!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正确: int mid = l + (r - l) / 2;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原理: r-l 不会溢出，再除以2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4747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或者: int mid = l + ((r - l) &gt;&gt; 1);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89120" y="1188720"/>
            <a:ext cx="3474720" cy="27432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陷阱2: 死循环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区间更新不对会无限循环!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闭区间: l=mid+1 / r=mid-1 (必须±1!)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半开区间: l=mid+1 / r=mid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如果写 l=mid (没有+1) → 可能死循环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63440" y="34747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验证方法: n=2 时手动模拟一轮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0" y="1188720"/>
            <a:ext cx="3474720" cy="27432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41248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陷阱3: 左右边界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0392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闭区间: l=0, r=n-1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半开区间: l=0, r=n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0392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找第一个&gt;=target: 半开区间更自然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50392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找最后一个&lt;=target: 闭区间更方便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03920" y="34747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STL: lower_bound返回迭代器, 半开区间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48640" y="4206240"/>
            <a:ext cx="3474720" cy="201168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31520" y="427939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陷阱4: 等号判断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" y="466344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浮点数比较不要用 ==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2960" y="505206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 fabs(a-b) &lt; 1e-9 判断相等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2960" y="544068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整数二分不存在此问题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960" y="582930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下一讲的实数二分要注意!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389120" y="4206240"/>
            <a:ext cx="3474720" cy="201168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572000" y="427939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陷阱5: 空区间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63440" y="466344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检查: target是否在[min,max]内?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663440" y="505206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若不在 → 提前返回, 避免无意义搜索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63440" y="544068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数组为空时特殊处理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63440" y="582930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鲁棒性: 输入保证有效时可以省略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8229600" y="4206240"/>
            <a:ext cx="3474720" cy="201168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412480" y="427939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💡 调试口诀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503920" y="466344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* 如果死循环 → 检查mid计算公式和区间更新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503920" y="505206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* 如果答案差1 → 检查边界(l,r)初始化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503920" y="544068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* 如果越界 → 检查mid±1的范围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503920" y="582930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* 记住: 在纸上画n=5手动模拟!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STL 二分查找函数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学会用标准库: lower_bound · upper_bound · binary_search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C++ `&lt;algorithm&gt;` 头文件提供了三个二分查找函数，底层都是二分查找实现。</a:t>
            </a:r>
            <a:br/>
            <a:r>
              <a:t>前提: 数组/容器必须已经有序 (升序)!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103120"/>
            <a:ext cx="5486400" cy="3754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&lt;algorithm&gt;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&lt;vector&gt;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a[] = {1, 2, 2, 2, 3, 5, 7, 9};  // 已排序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 = 8;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1. binary_search: 判断是否存在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exist = binary_search(a, a+n, 3);  // true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2. lower_bound: 第一个 &gt;= target 的位置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int* p = lower_bound(a, a+n, 2);        // 指向 a[1]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idx = p - a;                        // idx = 1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3. upper_bound: 第一个 &gt; target 的位置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int* q = upper_bound(a, a+n, 2);        // 指向 a[4] = 3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cnt = q - p;                        // 元素2的个数 =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18872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📊 lower_bound vs upper_bound 直观理解:</a:t>
            </a:r>
            <a:br/>
            <a:br/>
            <a:r>
              <a:t>  数组:  [1] [2] [2] [2] [3] [5] [7] [9]</a:t>
            </a:r>
            <a:br/>
            <a:r>
              <a:t>  索引:   0   1   2   3   4   5   6   7</a:t>
            </a:r>
            <a:br/>
            <a:r>
              <a:t>         ↑                   ↑</a:t>
            </a:r>
            <a:br/>
            <a:r>
              <a:t>    lower_bound(2)       upper_bound(2)</a:t>
            </a:r>
            <a:br/>
            <a:r>
              <a:t>    第一个"≥2"位置         第一个"&gt;2"位置</a:t>
            </a:r>
            <a:br/>
            <a:br/>
            <a:r>
              <a:t>  从lower_bound到upper_bound之间 = 所有等于2的元素!</a:t>
            </a:r>
            <a:br/>
            <a:r>
              <a:t>  元素2的个数 = upper_bound - lower_bound = 4-1 = 3 ✓</a:t>
            </a:r>
            <a:br/>
            <a:br/>
            <a:r>
              <a:t>  这个技巧非常实用: 用STL快速统计元素出现次数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384048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🎯 CSP-J实战建议:</a:t>
            </a:r>
            <a:br/>
            <a:br/>
            <a:r>
              <a:t>* binary_search → 判断存在性 (返回bool)</a:t>
            </a:r>
            <a:br/>
            <a:r>
              <a:t>* lower_bound → 找插入位置, 找第一个≥target的数</a:t>
            </a:r>
            <a:br/>
            <a:r>
              <a:t>* upper_bound → 找第一个&gt;target的数, 统计等于target的个数</a:t>
            </a:r>
            <a:br/>
            <a:br/>
            <a:r>
              <a:t>* 如果题目要求自己实现二分查找 (不自带STL)</a:t>
            </a:r>
            <a:br/>
            <a:r>
              <a:t>  → 用模板1 (while l&lt;=r) 最保险</a:t>
            </a:r>
            <a:br/>
            <a:br/>
            <a:r>
              <a:t>* vector用法: lower_bound(v.begin(), v.end(), x)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二分查找执行过程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手动追踪: 在 [1,3,5,7,9,11,13,15] 中查找 target=7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09728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数组: 索引 0  1  2  3  4   5   6   7</a:t>
            </a:r>
            <a:br/>
            <a:r>
              <a:t>       值 [1][3][5][7][9][11][13][15]   n=8</a:t>
            </a:r>
            <a:br/>
            <a:br/>
            <a:r>
              <a:t>初始状态: l=0, r=7, target=7</a:t>
            </a:r>
            <a:br/>
            <a:br/>
            <a:r>
              <a:t>第1轮: mid = 0+(7-0)/2 = 3, a[3]=7</a:t>
            </a:r>
            <a:br/>
            <a:r>
              <a:t>       a[mid] == target → 找到了! 返回 index=3</a:t>
            </a:r>
            <a:br/>
            <a:br/>
            <a:r>
              <a:t>太简单了? 换个例子: target=6 (不存在的情况)</a:t>
            </a:r>
            <a:br/>
            <a:br/>
            <a:r>
              <a:t>第1轮: mid=3, a[3]=7 &gt; 6 → r=mid-1=2, 区间 [0,2]</a:t>
            </a:r>
            <a:br/>
            <a:r>
              <a:t>第2轮: mid=0+(2-0)/2=1, a[1]=3 &lt; 6 → l=mid+1=2, 区间 [2,2]</a:t>
            </a:r>
            <a:br/>
            <a:r>
              <a:t>第3轮: mid=2+(2-2)/2=2, a[2]=5 &lt; 6 → l=mid+1=3, 区间 [3,2] → l&gt;r, 退出</a:t>
            </a:r>
            <a:br/>
            <a:r>
              <a:t>结论: target=6 不存在, 插入位置应在 index=3 (即a[2]和a[3]之间)</a:t>
            </a:r>
            <a:br/>
            <a:br/>
            <a:r>
              <a:t>💡 如果你要自己写lower_bound, 最后一轮l=3正好是"第一个≥6"的位置, 返回3即可。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二分查找的四种变体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不只是找 "==" —— 学会找 "&gt;=, &gt;, &lt;=, &lt;" 的位置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097280"/>
            <a:ext cx="548640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💡 很多时候，题目不是在问"target在哪儿"而是问:</a:t>
            </a:r>
            <a:br/>
            <a:r>
              <a:t>① 第一个 ≥ target 的数在哪儿? (lower_bound)</a:t>
            </a:r>
            <a:br/>
            <a:r>
              <a:t>② 最后一个 &lt; target 的数在哪儿? (lower_bound-1)</a:t>
            </a:r>
            <a:br/>
            <a:r>
              <a:t>③ 第一个 &gt; target 的数在哪儿? (upper_bound)</a:t>
            </a:r>
            <a:br/>
            <a:r>
              <a:t>④ 最后一个 ≤ target 的数在哪儿? (upper_bound-1)</a:t>
            </a:r>
            <a:br/>
            <a:br/>
            <a:r>
              <a:t>这四种查询可以全部由 lower_bound 和 upper_bound 组合!</a:t>
            </a:r>
            <a:br/>
            <a:br/>
            <a:r>
              <a:t>类比: lower_bound是"门槛"——目标可以"跨"过去的最低点</a:t>
            </a:r>
            <a:br/>
            <a:r>
              <a:t>      upper_bound是"天花板"——目标"顶"到的最高点+1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097280"/>
            <a:ext cx="5303520" cy="3754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四种变体的实现 (假设数组已升序)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① 第一个 &gt;= x 的位置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p1 = lower_bound(a, a+n, x) - a;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② 第一个 &gt; x 的位置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p2 = upper_bound(a, a+n, x) - a;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③ 最后一个 &lt; x 的位置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p3 = lower_bound(a, a+n, x) - a - 1;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④ 最后一个 &lt;= x 的位置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p4 = upper_bound(a, a+n, x) - a - 1;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⑤ 元素x的个数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cnt = upper_bound(a,a+n,x) - lower_bound(a,a+n,x);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3891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注意边界:</a:t>
            </a:r>
            <a:br/>
            <a:r>
              <a:t>* 如果所有元素都 &lt; x → lower_bound 返回 n (越界!)</a:t>
            </a:r>
            <a:br/>
            <a:r>
              <a:t>* 如果所有元素都 &gt; x → lower_bound 返回 0</a:t>
            </a:r>
            <a:br/>
            <a:r>
              <a:t>* 使用结果前先检查是否在[0, n]内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复杂度分析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为什么二分查找是 O(log n)? — 对数级别的威力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每次比较后，搜索范围减半:</a:t>
            </a:r>
            <a:br/>
            <a:r>
              <a:t>  初始范围: n</a:t>
            </a:r>
            <a:br/>
            <a:r>
              <a:t>  第1次比较后: n/2</a:t>
            </a:r>
            <a:br/>
            <a:r>
              <a:t>  第2次比较后: n/4</a:t>
            </a:r>
            <a:br/>
            <a:r>
              <a:t>  第k次比较后: n / 2^k</a:t>
            </a:r>
            <a:br/>
            <a:br/>
            <a:r>
              <a:t>当 n/2^k ≤ 1 时搜索终止 → k ≥ log₂(n)</a:t>
            </a:r>
            <a:br/>
            <a:r>
              <a:t>所以最多需要 log₂(n) + 1 次比较。</a:t>
            </a:r>
            <a:br/>
            <a:br/>
            <a:r>
              <a:t>例: n=10亿, log₂(10^9)≈30次 → 秒出结果!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二分查找 vs 其他查找方式:</a:t>
            </a:r>
            <a:br/>
            <a:br/>
            <a:r>
              <a:t>  查找方式      |  时间复杂度  |  前提</a:t>
            </a:r>
            <a:br/>
            <a:r>
              <a:t>  ────────────┼────────────┼─────────</a:t>
            </a:r>
            <a:br/>
            <a:r>
              <a:t>  顺序查找      |  O(n)       |  无</a:t>
            </a:r>
            <a:br/>
            <a:r>
              <a:t>  二分查找      |  O(log n)   |  有序</a:t>
            </a:r>
            <a:br/>
            <a:r>
              <a:t>  哈希表查找    |  O(1) 平均  |  额外空间</a:t>
            </a:r>
            <a:br/>
            <a:r>
              <a:t>  二叉搜索树    |  O(log n) 平均 |  构建树</a:t>
            </a:r>
            <a:br/>
            <a:br/>
            <a:r>
              <a:t>CSP-J中: 数组+二分是"性价比"最高的查找方案</a:t>
            </a:r>
            <a:br/>
            <a:r>
              <a:t>(哈希表在入门级不常用, 二分足够应对)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108960"/>
            <a:ext cx="10972800" cy="30835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CSP-J 常考模式: sort + 二分查找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&lt;algorithm&gt;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a[100005];  int n, q;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cin &gt;&gt; n;  for (int i=0;i&lt;n;i++) cin &gt;&gt; a[i];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sort(a, a+n);                      // O(n log n) 排序一次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cin &gt;&gt; q;                           // q次查询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while (q--)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x;  cin &gt;&gt; x;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每次查询 O(log n), 总共 O(n log n + q log n)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(binary_search(a,a+n,x)) cout &lt;&lt; "YES" &lt;&lt; endl;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else cout &lt;&lt; "NO" &lt;&lt; endl;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