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二分法(二): 二分答案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最小值最大化 · 最大值最小化 · 木材切割 · 判断函数设计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难度 4  ·  NOI 2025 大纲  ·  PPT 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掌握"猜答案再验证"的二分答案框架 / 学会设计单调的判断函数 check(mid)</a:t>
            </a:r>
            <a:br/>
            <a:r>
              <a:t>理解最小值最大化和最大值最小化两类经典问题 / 掌握洛谷经典题 (砍树·跳石头·路标)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浮点数二分答案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实数二分的小技巧 — 固定迭代次数代替精度判断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有些问题答案不是整数, 而是实数。二分答案同样适用!</a:t>
            </a:r>
            <a:br/>
            <a:br/>
            <a:r>
              <a:t>🎯 关键区别:</a:t>
            </a:r>
            <a:br/>
            <a:r>
              <a:t>* 整数二分: 用 while(l &lt;= r) 或 while(l &lt; r) 精确到整数</a:t>
            </a:r>
            <a:br/>
            <a:r>
              <a:t>* 实数二分: 用固定迭代次数 (如60-100次), 不依赖精度判断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实数二分答案 — 固定迭代法 (推荐)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例: 求方程 x^3 + x - 1 = 0 的根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double f(double x) { return x*x*x + x - 1;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double binary_real()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double l = 0.0, r = 1.0;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迭代100次, 精度达到 (r-l)/2^100 ≈ 10^-30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iter = 0; iter &lt; 100; iter++)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double mid = (l + r) / 2.0;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(f(mid) &gt;= 0)          // 需要具体的单调条件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 = mid;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 = mid;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(l + r) / 2.0;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注意: CSP-J 几乎不考实数二分, 掌握思路即可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1097280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🔑 实数二分的两个技巧:</a:t>
            </a:r>
            <a:br/>
            <a:br/>
            <a:r>
              <a:t>技巧1: 固定迭代次数</a:t>
            </a:r>
            <a:br/>
            <a:r>
              <a:t>  while(r-l &gt; 1e-9) 可能死循环 (精度问题)。改用 for(int i=0; i&lt;60; i++)</a:t>
            </a:r>
            <a:br/>
            <a:r>
              <a:t>  60次后精度 = (初始区间) / 2^60 ≈ 10^-18, 远足够double的精度</a:t>
            </a:r>
            <a:br/>
            <a:br/>
            <a:r>
              <a:t>技巧2: 需要明确单调性</a:t>
            </a:r>
            <a:br/>
            <a:r>
              <a:t>  与整数二分一样, 实数二分也要求函数是单调的!</a:t>
            </a:r>
            <a:br/>
            <a:r>
              <a:t>  例: f(x)=x³+x-1 在 [0,1] 上单调递增, 才能二分求零点</a:t>
            </a:r>
            <a:br/>
            <a:br/>
            <a:r>
              <a:t>💡 CSP-J 重点在整数二分答案。实数二分属于进阶了解, 几乎不直接考查。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二分答案 — 检查清单与易错点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确保你的二分答案代码一次写对!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✅ 必做检查 1-3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① check(mid)有单调性吗? 画图验证!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2555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② 答案范围 L,R 正确吗? 用极端值测试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8651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③ check(L) 和 check(R) 的结果符不符合预期?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✅ 必做检查 4-6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16459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④ 是最大化还是最小化? l=mid+1还是r=mid-1?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22555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⑤ ans 初始化的值合理吗? (通常=0, 或=L/R)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865120"/>
            <a:ext cx="2926080" cy="609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⑥ 数据类型: 需要long long吗? mid会溢出吗?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⚠️ 常见错误 TOP4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① check()写反了单调性 → 答案方向镜像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② l和r初始化太小/太大 → check永远false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③ mid计算用(l+r)/2 → 溢出! 改用l+(r-l)/2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④ 忘记记录ans → 最后返回了l而非ans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3840480"/>
            <a:ext cx="109728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典型错例分析:</a:t>
            </a:r>
            <a:br/>
            <a:r>
              <a:t>  错: check(mid) 应该是"mid往大了越难满足" → 但写成了相反逻辑</a:t>
            </a:r>
            <a:br/>
            <a:r>
              <a:t>  现象: 二分得出的答案是"最差"而非"最优"</a:t>
            </a:r>
            <a:br/>
            <a:r>
              <a:t>  解决: 用最小数据 (n=1) 手动模拟check→确认单调方向</a:t>
            </a:r>
            <a:br/>
            <a:br/>
            <a:r>
              <a:t>  错: l=0, r=1e9, ans初始化为-1</a:t>
            </a:r>
            <a:br/>
            <a:r>
              <a:t>  现象: 当最优答案是0时, ans不会更新 → 输出-1</a:t>
            </a:r>
            <a:br/>
            <a:r>
              <a:t>  解决: ans初始化为l (或根据题目含义设初始值)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二分法(二) — 二分答案核心知识全景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二分答案框架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猜测答案 → check验证 → 二分收敛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答案范围: [L,R] 确保check(L)=true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最大化: check真→l=mid+1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最小化: check真→r=mid-1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O(log(R-L))次check = 超快!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check()设计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check(mid)必须是单调的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贪心分配: 段和/间距够不够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模拟计数: 能放多少个/需要多少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最终return true/false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用最简单数据模拟验证check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经典题型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最大化最小值: 牛棚/跳石头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最小化最大值: 数列分段/任务分配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二分查找找值, 二分答案找最值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木材切割是入门, 跳石头是进阶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实数二分: 固定迭代, CSP-J不常考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二分答案 = "猜最优值, 验证可行性, 二分收敛"。check() 是灵魂, 单调性是前提。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P1873 砍树 ② 洛谷 P1824 进击的奶牛 ③ 洛谷 P1182 数列分段 ④ 洛谷 P2678 跳石头</a:t>
            </a:r>
            <a:br/>
            <a:r>
              <a:t>进阶思考:  如果check()不是O(n)而是O(n²)会怎样? 二分答案的总复杂度 = O(check × log(R-L))</a:t>
            </a:r>
            <a:br/>
            <a:r>
              <a:t>下讲预告:  倍增法与快速幂 — 用二进制加速计算 a^b mod p 以及倍增跳跃!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倍增法与快速幂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41 — 2^k步跳跃思想 · 快速幂 a^b mod 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二分法(二)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二分答案思想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从"查答案"到"猜答案"的思维转变 / 单调性是二分的前提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通用框架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整数二分答案模板 / 最大化 vs 最小化的区间方向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check()设计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check(mid)是二分答案的灵魂 / 常见check模式总结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经典题型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木材切割 / 最小距离最大化 / 最小化最大速度 — 三大类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84632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8463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3D7ED8"/>
                </a:solidFill>
                <a:latin typeface="Microsoft YaHei"/>
              </a:defRPr>
            </a:pPr>
            <a:r>
              <a:t>与二分查找的关系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54480" y="51206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二分查找找"已知值", 二分答案找"未知的最优值"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二分答案的核心思想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从"查找已知值"到"猜测最优值"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二分查找 vs 二分答案 — 一字之差，思维大不同:</a:t>
            </a:r>
            <a:br/>
            <a:br/>
            <a:r>
              <a:t>二分查找: 已知 target，在有序数组中"找"它</a:t>
            </a:r>
            <a:br/>
            <a:r>
              <a:t>二分答案: target未知，我们"猜"一个答案，</a:t>
            </a:r>
            <a:br/>
            <a:r>
              <a:t>          然后验证这个答案是否可行</a:t>
            </a:r>
            <a:br/>
            <a:br/>
            <a:r>
              <a:t>🎮 类比: 猜数字游戏的升级版</a:t>
            </a:r>
            <a:br/>
            <a:r>
              <a:t>  二分查找: 我告诉你 target=37, 你二分找到它在第几位</a:t>
            </a:r>
            <a:br/>
            <a:r>
              <a:t>  二分答案: 我告诉你"最小的可行数", 你二分"猜"这个数</a:t>
            </a:r>
            <a:br/>
            <a:r>
              <a:t>           每次都问: 这个数可行吗? 可行→再小点, 不行→再大点</a:t>
            </a:r>
            <a:br/>
            <a:br/>
            <a:r>
              <a:t>🔑 二分答案的三大要素:</a:t>
            </a:r>
            <a:br/>
            <a:r>
              <a:t>  ① 答案范围: [L, R] 最小可能答案到最大可能答案</a:t>
            </a:r>
            <a:br/>
            <a:r>
              <a:t>  ② check(mid): 判断mid作为答案是否可行 → 返回 true/false</a:t>
            </a:r>
            <a:br/>
            <a:r>
              <a:t>  ③ 单调性: 当mid可行时, 所有&gt;mid的也都可行 (或反过来)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二分答案的通用框架: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"猜一个答案 mid, 用 check(mid) 验证"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l = L, r = R, ans = -1;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(l &lt;= r)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mid = l + (r - l) / 2;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(check(mid))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ans = mid;        // mid可行, 记录答案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l = mid + 1;      // 尝试更大的 (最大化)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或者: r = mid - 1; (最小化)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 else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 = mid - 1;      // mid不可行, 必须更小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ans 就是最终的最优答案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关键: check() 必须具有单调性!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即: 若 check(x)=true, 则 check(x-1) 也都为 true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   (如果是"最大化"问题)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3891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📊 二分答案的本质:</a:t>
            </a:r>
            <a:br/>
            <a:r>
              <a:t>用二分搜索替代了对"答案空间"的线性枚举!</a:t>
            </a:r>
            <a:br/>
            <a:r>
              <a:t>如果答案范围是 [0, 10^9], 线性枚举需要10^9次</a:t>
            </a:r>
            <a:br/>
            <a:r>
              <a:t>二分答案只需要 log₂(10^9) ≈ 30 次 check()!</a:t>
            </a:r>
            <a:br/>
            <a:br/>
            <a:r>
              <a:t>前提条件: check(mid) 必须是单调的</a:t>
            </a:r>
            <a:br/>
            <a:r>
              <a:t>→ 不单调就无法二分 (二分基于"前半可行后半不可行"的性质)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二分答案通用框架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两种经典模式: 最大化答案 vs 最小化答案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7432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模式一: 最大化最小值 (找最大可行)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场景: "在约束下, 让最小值尽可能大"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1972491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分配牛棚, 让最挤的牛棚最宽敞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299062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跳石头, 让最短跳跃距离最大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625634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check(mid)=true → 尝试更大 (l=mid+1)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2952205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check(mid)=false → 缩小 (r=mid-1)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278777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方向: l 和 r 从可行区间向"更大"方向收敛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605348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最终ans = 最大的可行值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303520" cy="27432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模式二: 最小化最大值 (找最小可行)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1645920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场景: "在完成目标下, 让最大值尽可能小"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1972491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划分数组, 让最大的子段和最小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2299062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分配任务, 让最忙的人工作量最小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2625634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check(mid)=true → 尝试更小 (r=mid-1)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952205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check(mid)=false → 变大 (l=mid+1)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3278777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方向: l 和 r 从可行区间向"更小"方向收敛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3605348"/>
            <a:ext cx="4754880" cy="32657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最终ans = 最小的可行值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20624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🔑 记忆口诀:</a:t>
            </a:r>
            <a:br/>
            <a:r>
              <a:t>* "最大化最小值" → 可行就往大了冲 (l=mid+1), 返回 ans</a:t>
            </a:r>
            <a:br/>
            <a:r>
              <a:t>* "最小化最大值" → 可行就往小了缩 (r=mid-1), 返回 ans</a:t>
            </a:r>
            <a:br/>
            <a:r>
              <a:t>* 别搞反! 可以用 n=2 的简单数据验证代码走向</a:t>
            </a:r>
            <a:br/>
            <a:br/>
            <a:r>
              <a:t>💡 形象类比: 二分答案就像"试水温"——觉得太烫就加冷水 (向下二分),</a:t>
            </a:r>
            <a:br/>
            <a:r>
              <a:t>                         觉得太冷就加热水 (向上二分),</a:t>
            </a:r>
            <a:br/>
            <a:r>
              <a:t>                         直到找到最舒适的温度。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check() 函数设计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二分答案的灵魂: 验证"mid"是否可行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6692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check(mid) 函数回答: 假设答案是 mid, 能否满足题目要求?</a:t>
            </a:r>
            <a:br/>
            <a:r>
              <a:t>check() 必须满足单调性: 一旦某个值可行, 更大(或更小)的都可行。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5915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check 常见模式 1: 贪心分配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7432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问题: "能否分成≤K段, 每段和≤mid?"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1318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做法: 贪心逐段累加, 超出mid则新开一段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520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最后检查段数是否 ≤ 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909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洛谷 P1182 数列分段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2286000"/>
            <a:ext cx="3474720" cy="201168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0" y="235915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check 常见模式 2: 计数满足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7432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问题: "距离≥mid的牛棚能放几头牛?"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1318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做法: 从第一个开始放置, 贪心选最远的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520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计数能放的数量, 判断是否 ≥ 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3909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洛谷 P2678 跳石头 / POJ 2456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2286000"/>
            <a:ext cx="3474720" cy="201168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2480" y="235915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check 常见模式 3: 模拟验证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74320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问题: "以速度mid能否在规定时间到达?"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313182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做法: 模拟过程, 统计总时间或总步数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52044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判断是否 ≤ 时限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3920" y="3909060"/>
            <a:ext cx="292608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应用: 洛谷 P1824 进击的奶牛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check() 设计的关键检查清单:</a:t>
            </a:r>
            <a:br/>
            <a:r>
              <a:t>* ✅ check(mid) 有单调性吗? (如果mid可行, mid+1也可行?)</a:t>
            </a:r>
            <a:br/>
            <a:r>
              <a:t>* ✅ check(L) = true 吗? (最小可能答案必须可行, 否则区间设错了)</a:t>
            </a:r>
            <a:br/>
            <a:r>
              <a:t>* ✅ check(R) = false 吗? (最大可能答案不可行是正常的, 但L和R要合理)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木材切割 (砍树)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P1873 [COCI 2011/2012] — 二分答案最经典的入门题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N棵树高度不同, 设定锯木高度H, 锯下的木材总长≥M米。</a:t>
            </a:r>
            <a:br/>
            <a:r>
              <a:t>问锯木机最高能设置为多高? (H越高, 获得的木材越少)</a:t>
            </a:r>
            <a:br/>
            <a:br/>
            <a:r>
              <a:t>分析: </a:t>
            </a:r>
            <a:br/>
            <a:r>
              <a:t>* H的范围: [0, max(树高)]</a:t>
            </a:r>
            <a:br/>
            <a:r>
              <a:t>* check(H): sum(max(0, a[i]-H)) ≥ M ?</a:t>
            </a:r>
            <a:br/>
            <a:r>
              <a:t>* 单调性: H↓ → 获得木材↑ (单调递减) → 满足二分条件</a:t>
            </a:r>
            <a:br/>
            <a:r>
              <a:t>* 类型: 最大化H → 当check(H)=true时尝试更大的H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洛谷 P1873 砍树 — 完整代码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1000005;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n;  ll m, a[N];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check(H): 锯木高度H能获得≥M米吗?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check(ll H)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total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(a[i] &gt; H) total += a[i] - H;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total &gt;= m;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n &gt;&gt; m;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maxH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i=0;i&lt;n;i++)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cin&gt;&gt;a[i];  maxH=max(maxH,a[i]);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291840"/>
            <a:ext cx="10972800" cy="33070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二分答案: 最大化H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l = 0, r = maxH, ans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(l &lt;= r)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ll mid = l + (r - l) / 2;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(check(mid))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ans = mid;         // H可行, 记录答案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 = mid + 1;       // 尝试更高的锯木机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 = mid - 1;       // H太高, 降一降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ans &lt;&lt; endl;       // 输出最大可行H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经典题型: 最小距离最大化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POJ 2456 Aggressive cows / 洛谷 P1824 进击的奶牛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N个牛棚排成一行, 选C个放牛, 使最近的两头牛之间的距离尽可能大。</a:t>
            </a:r>
            <a:br/>
            <a:br/>
            <a:r>
              <a:t>分析:</a:t>
            </a:r>
            <a:br/>
            <a:r>
              <a:t>* 答案范围: [1, max_pos - min_pos]</a:t>
            </a:r>
            <a:br/>
            <a:r>
              <a:t>* check(d): 每头牛间距至少d, 能放下C头牛吗?</a:t>
            </a:r>
            <a:br/>
            <a:r>
              <a:t>* 贪心放置: 第一头放第一个牛棚, 之后每次选第一个≥上次位置+d的牛棚</a:t>
            </a:r>
            <a:br/>
            <a:r>
              <a:t>* 单调性: d越小越容易满足, d越大越难满足</a:t>
            </a:r>
            <a:br/>
            <a:r>
              <a:t>* 类型: 最大化最小距离 → check=true时尝试更大的d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201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POJ 2456 — check(d) 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c, pos[100005];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check(int d)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cnt = 1;               // 第一头牛放在 pos[0]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last = pos[0];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1;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(pos[i] - last &gt;= d)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cnt++;             // 又多放了一头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last = pos[i];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(cnt &gt;= c) return true;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cnt &gt;= c;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二分: l=1, r=pos[n-1]-pos[0], 最大化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复杂度: O(n log maxDist) ~ 10^5 * 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548640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🔍 图示: N=5个牛棚, 位置 [1,2,4,8,9], C=3</a:t>
            </a:r>
            <a:br/>
            <a:br/>
            <a:r>
              <a:t>  check(1): [C] [C] [·] [C] [·]  → cnt=3 ✓</a:t>
            </a:r>
            <a:br/>
            <a:r>
              <a:t>  check(2): [C] [·] [C] [·] [C]  → cnt=3 ✓</a:t>
            </a:r>
            <a:br/>
            <a:r>
              <a:t>  check(3): [C] [·] [C] [·] [C]  → cnt=3 ✓ (1→4→9)</a:t>
            </a:r>
            <a:br/>
            <a:r>
              <a:t>  check(4): [C] [·] [·] [C] [·]  → cnt=2 ✗ (1→8, 8+4&gt;9)</a:t>
            </a:r>
            <a:br/>
            <a:r>
              <a:t>  binary: l=1,r=8 → mid=4→F→r=3, mid=2→T→ans=2,l=3, mid=3→T→ans=3</a:t>
            </a:r>
            <a:br/>
            <a:r>
              <a:t>  答案: 最小距离最大 = 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经典题型: 最小化最大子段和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P1182 数列分段 Section II — 把数组分成M段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给N个正整数的数组, 分成M段, 使最大的段和尽量小。</a:t>
            </a:r>
            <a:br/>
            <a:br/>
            <a:r>
              <a:t>分析:</a:t>
            </a:r>
            <a:br/>
            <a:r>
              <a:t>* 答案范围: [max(a[i]), sum(a[i])]</a:t>
            </a:r>
            <a:br/>
            <a:r>
              <a:t>* check(x): 每段和 ≤ x, 能否用 ≤ M 段覆盖整个数组?</a:t>
            </a:r>
            <a:br/>
            <a:r>
              <a:t>* 贪心分段: 从头开始累加, 超出x就新起一段</a:t>
            </a:r>
            <a:br/>
            <a:r>
              <a:t>* 单调性: x越大越容易满足 (需要段数越少)</a:t>
            </a:r>
            <a:br/>
            <a:r>
              <a:t>* 类型: 最小化最大段和 → check=true时尝试更小的x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洛谷 P1182 — check(x) 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m, a[100005];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check(int x)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segs = 1;              // 当前段数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cur_sum = 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(a[i] &gt; x) return false; // 单个&gt;上限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(cur_sum + a[i] &gt; x)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segs++;            // 新开一段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cur_sum =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cur_sum += a[i];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segs &lt;= m;          // 段数不超过M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二分: l=max(a[i]), r=sum(a[i]), 最小化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check=true → r=mid-1 (尝试更小的x)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A3C6E"/>
                </a:solidFill>
                <a:latin typeface="Microsoft YaHei"/>
              </a:defRPr>
            </a:pPr>
            <a:r>
              <a:t>💡 关键总结 — 二分答案三题型:</a:t>
            </a:r>
            <a:br/>
            <a:r>
              <a:t>* 木材切割: 最大化满足量 → check计数 → 可行则放大</a:t>
            </a:r>
            <a:br/>
            <a:r>
              <a:t>* 牛棚问题: 最大化最小间隔 → check贪心放置 → 可行则放大</a:t>
            </a:r>
            <a:br/>
            <a:r>
              <a:t>* 数列分段: 最小化最大段和 → check贪心分段 → 可行则缩小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0624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⚡ 通用解题路线图:</a:t>
            </a:r>
            <a:br/>
            <a:r>
              <a:t>  1. 确定答案范围 [L, R]</a:t>
            </a:r>
            <a:br/>
            <a:r>
              <a:t>  2. 设计 check(mid) → 贪心/模拟/计数均可</a:t>
            </a:r>
            <a:br/>
            <a:r>
              <a:t>  3. 验证单调性: mid↑ → check? 更好?更坏?</a:t>
            </a:r>
            <a:br/>
            <a:r>
              <a:t>  4. 套二分模板: 最大化用 l=mid+1, 最小化用 r=mid-1</a:t>
            </a:r>
            <a:br/>
            <a:r>
              <a:t>  5. 检查边界: check(L)=true? check(R)=? ans的初始化?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跳石头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P2678 [NOIP2015 提高组] — 二分答案的代表作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起点到终点距离L, 中间N块石头, 选手从起点跳到终点。</a:t>
            </a:r>
            <a:br/>
            <a:r>
              <a:t>组委会最多移走M块石头, 求最短跳跃距离的最大值。</a:t>
            </a:r>
            <a:br/>
            <a:br/>
            <a:r>
              <a:t>分析:</a:t>
            </a:r>
            <a:br/>
            <a:r>
              <a:t>* 答案范围: [0, L]</a:t>
            </a:r>
            <a:br/>
            <a:r>
              <a:t>* check(d): 保证最短跳跃≥d, 需要移走多少块石头? 是否≤M?</a:t>
            </a:r>
            <a:br/>
            <a:r>
              <a:t>* 模拟: 从起点开始跳, 如果下一块石头距离&lt;d就移走它</a:t>
            </a:r>
            <a:br/>
            <a:r>
              <a:t>* 单调性: d越大需要移走的石头越多</a:t>
            </a:r>
            <a:br/>
            <a:r>
              <a:t>* 类型: 最大化最短跳跃距离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754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洛谷 P2678 跳石头 — check(d) 实现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L, N, M, rock[50005];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check(int d)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removed = 0;           // 移走石头数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last = 0;              // 上一次站的位置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i = 0; i &lt;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(rock[i] - last &lt; d)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removed++;         // 间距太小, 移走!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last = rock[i];    // 跳到这块石头上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最后还要跳到终点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(L - last &lt; d) removed++;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removed &lt;= M;       // 移除数不超M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本题是NOIP提高组原题, 但二分答案的思路在CSP-J也非常实用。核心就是: check()用模拟+计数, 然后二分。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