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倍增法与快速幂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2^k步跳跃思想 · 快速幂 a^b mod 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NOI 2025 大纲  ·  PPT 41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理解倍增 (Doubling) 的"每次翻倍"思想 / 掌握快速幂的二进制拆分原理</a:t>
            </a:r>
            <a:br/>
            <a:r>
              <a:t>学会用快速幂在 O(log b) 时间内计算 a^b mod p / 了解倍增法的其他应用场景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倍增法的更多应用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快速幂之外的"倍增加速"思想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倍增思想不只快速幂, 在算法中有广泛应用。这里做简要介绍:</a:t>
            </a:r>
            <a:br/>
            <a:br/>
            <a:r>
              <a:t>① 二分查找 (PPT 39): 每次将搜索范围"折半" — 其实也是倍增的逆操作!</a:t>
            </a:r>
            <a:br/>
            <a:r>
              <a:t>   二分是"每次除以2", 倍增是"每次乘以2" — 互为镜像。</a:t>
            </a:r>
            <a:br/>
            <a:br/>
            <a:r>
              <a:t>② 快速排序 (分治): 每次把问题分成两半 — 与快速幂的递归分治同源</a:t>
            </a:r>
            <a:br/>
            <a:br/>
            <a:r>
              <a:t>③ 求LCA (最近公共祖先): 用倍增预处理每个节点的2^k级祖先 ← CSP-S</a:t>
            </a:r>
            <a:br/>
            <a:br/>
            <a:r>
              <a:t>④ ST表 (RMQ): 用倍增预处理每个区间的2^k范围最值 ← CSP-S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3035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B5C9E"/>
                </a:solidFill>
                <a:latin typeface="Microsoft YaHei"/>
              </a:defRPr>
            </a:pPr>
            <a:r>
              <a:t>📊 CSP-J 范围内: 掌握快速幂即可!</a:t>
            </a:r>
            <a:br/>
            <a:r>
              <a:t>其余倍增应用 (LCA/ST表/倍增DP) 都是CSP-S或NOI内容。</a:t>
            </a:r>
            <a:br/>
            <a:br/>
            <a:r>
              <a:t>但"倍增思想"值得记住: 用2的幂来组合任意步长。</a:t>
            </a:r>
            <a:br/>
            <a:r>
              <a:t>这和"二进制可以表示任意整数"是同一个道理!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108960"/>
            <a:ext cx="10972800" cy="28600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倍增思想的通用模板: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用 2^0, 2^1, 2^2, ... 2^k 组合出任意 N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 = 100;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k = 30; k &gt;= 0; k--)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step = 1 &lt;&lt; k;         // 2^k 步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(can_jump(step)) {      // 是否能跳step步?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pos += step;            // 跳k步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这个"从大到小尝试2^k"的模式广泛用于: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快速幂 / 二分答案 / 倍增搜索 / LCA 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快速幂相关常考题型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18288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P1226 快速幂模板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用快速幂计算 a^b mod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直接套模板即可, 注意用long long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初学建议手写3遍, 熟悉格式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1188720"/>
            <a:ext cx="5303520" cy="18288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B2064 斐波那契数列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求第n项斐波那契数 mod 1000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可以递推 O(n) 轻松过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选学: 矩阵快速幂 O(log n)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3291840"/>
            <a:ext cx="5303520" cy="18288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336499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P3390 矩阵快速幂 (选学)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37490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矩阵快速幂模板 (CSP-S内容)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2062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CSP-J组只需了解, 不要求掌握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6634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学有余力可练习, 加深快速幂理解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3291840"/>
            <a:ext cx="5303520" cy="18288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336499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统计各位数字的n次方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37490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同余定理 + 快速幂结合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2062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利用模运算性质避免溢出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466344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综合考察数论与快速幂的配合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倍增法与快速幂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倍增思想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任何整数=二进制=2的幂的和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用2^k步跳跃代替逐步前进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复杂度从O(N)降到O(log 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二进制拆分 = 倍增的核心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快速幂是倍增最经典的应用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快速幂实现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while(b&gt;0)迭代模板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if(b&amp;1) ans=ans*a%p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a=a*a%p (底数平方)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b&gt;&gt;=1 (指数右移)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递归写法: 分治 O(log b)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应用与注意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CSP-J模板题: P1226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所有中间值都要取模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使用long long防溢出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ans初始1%p (防p=1)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组合数取模会用到快速幂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二进制可以表示一切整数 → 用二的幂来"快速搭建"答案。倍增就是"每次翻倍"。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P1226 快速幂模板 (必做!)  ② 计算 7^256 mod 1000 (手算, 用快速幂追踪)</a:t>
            </a:r>
            <a:br/>
            <a:r>
              <a:t>进阶思考:  为什么快速幂取模后结果不会大于 p? 证明 (a*b)%p = ((a%p)*(b%p))%p</a:t>
            </a:r>
            <a:br/>
            <a:r>
              <a:t>下讲预告:  前缀和(一) — 一维前缀和: 把区间求和从 O(n) 降到 O(1)!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前缀和(一) — 一维前缀和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42 — pre[i]=pre[i-1]+a[i] · 区间和 O(1) 查询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倍增法与快速幂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倍增思想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从"一步一步"到"一跳翻倍" / 2^k步跳跃的直观理解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快速幂原理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利用二进制拆分指数: a^13 = a^8 * a^4 * a^1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代码实现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while(b&gt;0) { if(b&amp;1) ans*=a; a*=a; b&gt;&gt;=1; }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应用场景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快速幂取模 / 倍增法在更复杂场景的概述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倍增思想 Doubling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从"一步一步走"到"翻着倍跳"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场景: 从位置0出发, 每次可以向前跳2^k步 (k=0,1,2...), 问最少几次到达N?</a:t>
            </a:r>
            <a:br/>
            <a:br/>
            <a:r>
              <a:t>暴力法: 每次跳1步 → 需要N步 → O(N)</a:t>
            </a:r>
            <a:br/>
            <a:r>
              <a:t>倍增法: 每次跳尽可能大的2^k步!</a:t>
            </a:r>
            <a:br/>
            <a:br/>
            <a:r>
              <a:t>🎮 类比: 你有一张地图, 目标距离你100km。你每次可以走1km, 但如果</a:t>
            </a:r>
            <a:br/>
            <a:r>
              <a:t>"翻倍"——先试64km, 不够再加32km, 不够再加4km...</a:t>
            </a:r>
            <a:br/>
            <a:r>
              <a:t>只需 log(100)≈7 次调整, 就能精确到达!</a:t>
            </a:r>
            <a:br/>
            <a:br/>
            <a:r>
              <a:t>🔑 倍增本质: 用"二的幂"来组成任意距离。</a:t>
            </a:r>
            <a:br/>
            <a:r>
              <a:t>任何整数都可以表示为二进制 → 可用 1,2,4,8,...,2^k 组合!</a:t>
            </a:r>
            <a:br/>
            <a:br/>
            <a:r>
              <a:t>这与快速幂的关系: a^b, 把指数b拆成二进制 → 用a^(2^k)组合出a^b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倍增 =&gt; 二进制拆分 =&gt; 快速幂的思维链条: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问题: 计算 a^13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13 的二进制: 1101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        = 8 + 4 + 1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        = 2^3 + 2^2 + 2^0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所以: a^13 = a^8 * a^4 * a^1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倍增预处理: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a^1  →  a     (一次乘法)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a^2  →  a*a   (用a^1的结果)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a^4  →  a^2*a^2 (用a^2的结果)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a^8  →  a^4*a^4 (用a^4的结果)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每次"翻倍": a^(2^k) = a^(2^(k-1)) * a^(2^(k-1))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只需 log(b) 次乘法即可得到 a^b!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0624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📊 倍增 vs 暴力 对比:</a:t>
            </a:r>
            <a:br/>
            <a:br/>
            <a:r>
              <a:t>  计算 a^100: 暴力需要99次乘法, 快速幂只需 ~7次!</a:t>
            </a:r>
            <a:br/>
            <a:r>
              <a:t>  到达位置100: 暴力走100步, 倍增只需跳7次!</a:t>
            </a:r>
            <a:br/>
            <a:br/>
            <a:r>
              <a:t>倍增不只在快速幂中, 还有很多其他应用:</a:t>
            </a:r>
            <a:br/>
            <a:r>
              <a:t>* ST表 (RMQ区间最小值查询) ← 但这是CSP-S内容</a:t>
            </a:r>
            <a:br/>
            <a:r>
              <a:t>* 树上倍增求LCA ← 也是CSP-S内容</a:t>
            </a:r>
            <a:br/>
            <a:r>
              <a:t>* CSP-J主要用到的是快速幂!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快速幂: 二进制拆分指数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用二进制魔法把 O(b) 变成 O(log b)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快速幂的核心: 把指数 b 拆成二进制，每次只关心当前位!</a:t>
            </a:r>
            <a:br/>
            <a:br/>
            <a:r>
              <a:t>算法流程 (以 a^13 为例, 13 = 1101₂):</a:t>
            </a:r>
            <a:br/>
            <a:br/>
            <a:r>
              <a:t>初始: ans=1, base=a</a:t>
            </a:r>
            <a:br/>
            <a:r>
              <a:t>第1步: 看b的最低位 (13 &amp; 1 = 1) → 是1! ans *= base → ans=a</a:t>
            </a:r>
            <a:br/>
            <a:r>
              <a:t>       b &gt;&gt;= 1 (b变成6), base *= base (a变成a^2)</a:t>
            </a:r>
            <a:br/>
            <a:r>
              <a:t>第2步: (6 &amp; 1 = 0) → 是0! 不乘 ans。 b &gt;&gt;= 1 (b=3), base=a^4</a:t>
            </a:r>
            <a:br/>
            <a:r>
              <a:t>第3步: (3 &amp; 1 = 1) → 是1! ans *= base → ans=a*a^4=a^5. b&gt;&gt;=1(b=1),base=a^8</a:t>
            </a:r>
            <a:br/>
            <a:r>
              <a:t>第4步: (1 &amp; 1 = 1) → 是1! ans *= base → ans=a^5*a^8=a^13. b&gt;&gt;=1(b=0),结束!</a:t>
            </a:r>
            <a:br/>
            <a:br/>
            <a:r>
              <a:t>最终: ans = a^13 ✓  仅用了 4 步循环!</a:t>
            </a:r>
            <a:br/>
            <a:r>
              <a:t>时间复杂度: O(log b) — 每次循环b至少缩小一半。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快速幂 (不含取模) — 完整代码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ll qpow(ll a, ll b)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ans = 1;              // 初始答案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base = a;             // base = a^(2^k)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(b &gt; 0)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(b &amp; 1)           // b的最低位是1吗?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ans *= base;     // 乘上对应的a^(2^k)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base *= base;        // base翻倍: a^(2^k)→a^(2^(k+1))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 &gt;&gt;= 1;             // b右移, 检查下一位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一行概括: 用二进制拆分代替逐次乘法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a^13 = a^8 * a^4 * a^1，其中8,4,1来自13的二进制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023360"/>
            <a:ext cx="5486400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🔍 为什么叫"快速"幂?</a:t>
            </a:r>
            <a:br/>
            <a:r>
              <a:t>* 暴力: a^b 需要乘 b-1 次 → O(b)</a:t>
            </a:r>
            <a:br/>
            <a:r>
              <a:t>* 快速幂: 只需要乘约 log₂(b) 次! → O(log b)</a:t>
            </a:r>
            <a:br/>
            <a:r>
              <a:t>* b=10^9 时: 暴力 10^9次 vs 快速幂约30次 — 差3000万倍!</a:t>
            </a:r>
            <a:br/>
            <a:br/>
            <a:r>
              <a:t>💡 快速幂是"倍增思想"最经典的体现:</a:t>
            </a:r>
            <a:br/>
            <a:r>
              <a:t>准备 a^1, a^2, a^4, a^8... (每个都是前一个的平方)</a:t>
            </a:r>
            <a:br/>
            <a:r>
              <a:t>需要哪些就乘哪些 (由b的二进制位决定)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快速幂 + 取模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实际考查的形式: 计算 a^b mod p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在竞赛中, 很少让你直接算 a^b (结果会非常大!)</a:t>
            </a:r>
            <a:br/>
            <a:r>
              <a:t>通常要求计算 a^b mod p, 利用模运算的乘法性质:</a:t>
            </a:r>
            <a:br/>
            <a:br/>
            <a:r>
              <a:t>🔑 核心公式: (a * b) % p = ((a % p) * (b % p)) % p</a:t>
            </a:r>
            <a:br/>
            <a:br/>
            <a:r>
              <a:t>所以每一步乘法后都取模, 保持中间结果始终 &lt; p:</a:t>
            </a:r>
            <a:br/>
            <a:r>
              <a:t>  ans = (ans * base) % p;   // 乘完就取模</a:t>
            </a:r>
            <a:br/>
            <a:r>
              <a:t>  base = (base * base) % p; // 平方完也取模</a:t>
            </a:r>
            <a:br/>
            <a:br/>
            <a:r>
              <a:t>这样所有中间值都不超过 p-1, 不会溢出 long long (p通常≤10^9+7)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快速幂取模 — CSP-J 标准模板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ll MOD = 1000000007;  // 10^9+7, 常用质数模数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ll qpow_mod(ll a, ll b, ll p)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ans = 1 % p;          // 注意: p可能为1!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 %= p;                  // 先把a取模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(b &gt; 0)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(b &amp; 1)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ans = (ans * a) % p;   // 乘完取模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 = (a * a) % p;           // 平方取模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 &gt;&gt;=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调用: qpow_mod(2, 100, MOD) → 2^100 mod MOD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474720"/>
            <a:ext cx="53035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几个易错点:</a:t>
            </a:r>
            <a:br/>
            <a:r>
              <a:t>* ① ans 初始化为 1 % p, 不要直接=1 (防止p=1的情况)</a:t>
            </a:r>
            <a:br/>
            <a:r>
              <a:t>* ② 先对 a 取模: a %= p, 否则 a*a 可能溢出</a:t>
            </a:r>
            <a:br/>
            <a:r>
              <a:t>* ③ 使用 long long! 即使 a,p 是int, a*a 也会溢出int</a:t>
            </a:r>
            <a:br/>
            <a:r>
              <a:t>* ④ 每一步乘法后都取模, 不要攒到最后一起取</a:t>
            </a:r>
            <a:br/>
            <a:r>
              <a:t>* ⑤ 有人说 b&gt;0 时可以 b&gt;&gt;=1, 等价于 b/=2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快速幂 — 递归视角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另一种优雅实现: 分治递归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💡 快速幂也可以用分治递归实现, 更容易理解:</a:t>
            </a:r>
            <a:br/>
            <a:br/>
            <a:r>
              <a:t>核心公式:</a:t>
            </a:r>
            <a:br/>
            <a:r>
              <a:t>  若 b 是偶数: a^b = (a^(b/2))^2 = (a^(b/2)) * (a^(b/2))</a:t>
            </a:r>
            <a:br/>
            <a:r>
              <a:t>  若 b 是奇数: a^b = a * (a^(b-1)) = a * (a^(b/2))^2</a:t>
            </a:r>
            <a:br/>
            <a:br/>
            <a:r>
              <a:t>时间复杂度同样 O(log b), 但递归有栈开销 (log b层)。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53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快速幂 — 递归分治写法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ll qpow_rec(ll a, ll b, ll p)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(b == 0) return 1 % p;        // 边界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(b == 1) return a %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half = qpow_rec(a, b / 2, p);  // 先算一半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half = (half * half) % p;         // 平方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(b % 2 == 1)                    // 奇数多乘一个a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half = (half * a) %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half;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这是分治思想的直接体现: 把a^b的问题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递归缩小为 a^(b/2) 的问题, 然后平方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53035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📊 递归 vs 迭代:</a:t>
            </a:r>
            <a:br/>
            <a:br/>
            <a:r>
              <a:t>* 递归: 代码简洁优雅, 与数学公式直接对应</a:t>
            </a:r>
            <a:br/>
            <a:r>
              <a:t>  缺点: 递归调用栈 O(log b) 层, 常数稍大</a:t>
            </a:r>
            <a:br/>
            <a:br/>
            <a:r>
              <a:t>* 迭代 (while循环): 栈空间 O(1), 常数小, 更高效</a:t>
            </a:r>
            <a:br/>
            <a:r>
              <a:t>  是CSP-J推荐的写法 (毕竟递归有栈溢出风险)</a:t>
            </a:r>
            <a:br/>
            <a:br/>
            <a:r>
              <a:t>* 两种写法都是 O(log b)——选择你更熟练的那个!</a:t>
            </a:r>
            <a:br/>
            <a:br/>
            <a:r>
              <a:t>💡 加深理解: 快速幂 = 分治思想的子应用</a:t>
            </a:r>
            <a:br/>
            <a:r>
              <a:t>  分治: 分解 (reduce b by half) → 解决 (递归/迭代) → 合并 (乘以a或平方)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快速幂执行追踪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手动追踪: 计算 3^11 mod 100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6692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初始: ans=1, a=3%100=3, b=11 (1011₂)</a:t>
            </a:r>
            <a:br/>
            <a:br/>
            <a:r>
              <a:t>轮次 | b的值 | b的二进制 | b&amp;1? |       操作       |  ans变化  | a(base)变化</a:t>
            </a:r>
            <a:br/>
            <a:r>
              <a:t>────┼──────┼─────────┼─────┼────────────────┼──────────┼───────────</a:t>
            </a:r>
            <a:br/>
            <a:r>
              <a:t>  1 |  11  | 1011    |  1  | ans*=3, a*=3, b&gt;&gt;=1 | ans=3    | a=9</a:t>
            </a:r>
            <a:br/>
            <a:r>
              <a:t>  2 |   5  |  101    |  1  | ans*=9, a*=9, b&gt;&gt;=1 | ans=27   | a=81</a:t>
            </a:r>
            <a:br/>
            <a:r>
              <a:t>  3 |   2  |   10    |  0  |        a*=a, b&gt;&gt;=1   | ans=27   | a=81*81=6561→61</a:t>
            </a:r>
            <a:br/>
            <a:r>
              <a:t>  4 |   1  |    1    |  1  | ans*=61, a*=a, b&gt;&gt;=1| ans=27*61=1647→47 | a=3721→21</a:t>
            </a:r>
            <a:br/>
            <a:r>
              <a:t>  5 |   0  |    0    | 结束|       退出循环       | ans=47   | -</a:t>
            </a:r>
            <a:br/>
            <a:br/>
            <a:r>
              <a:t>最终结果: 3^11 mod 100 = 47</a:t>
            </a:r>
            <a:br/>
            <a:r>
              <a:t>验证: 3^11 = 177147, 177147 mod 100 = 47 ✓</a:t>
            </a:r>
            <a:br/>
            <a:br/>
            <a:r>
              <a:t>关键观察:</a:t>
            </a:r>
            <a:br/>
            <a:r>
              <a:t>* 11 = 8+2+1 → ans = 3^1 * 3^2 * 3^8 = 3 * 9 * 6561 = 177147</a:t>
            </a:r>
            <a:br/>
            <a:r>
              <a:t>* 取模后: 3 * 9 * 61 ≡ 47 (mod 100) ✓</a:t>
            </a:r>
            <a:br/>
            <a:r>
              <a:t>* a不断平方: 3→9→81→6561→... (对应 3^1, 3^2, 3^4, 3^8)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快速幂的CSP-J应用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快速幂不是孤立的技巧, 而是组合数学的好帮手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应用1: 计算 a^b mod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这是最直接的应用, CSP-J常考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1168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洛谷 P1226 快速幂模板题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377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输入 a,b,p, 输出 a^b mod 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74320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直接套快速幂模板即可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10896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 b 可能很大 (b &lt;= 10^9)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应用2: 费马小定理求逆元 (选学)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16459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若p是质数, a不是p的倍数, 则: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01168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a^(p-1) ≡ 1 (mod p)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377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所以 a^(p-2) 就是 a 在mod p下的逆元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74320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a逆元 = qpow(a, p-2, p)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310896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此内容属CSP-S提高级, J了解即可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8640" y="3749039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应用3: 组合数取模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 C(n,m) mod p, 用公式: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C(n,m) = n! / (m! * (n-m)!)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6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需要除法取模 → 用快速幂求逆元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这是PPT 65 (排列与组合) 会用到的技巧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17920" y="3749039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应用4: 斐波那契 O(log n) (选学)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斐波那契可以用矩阵快速幂求解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复杂度从 O(n) 降到 O(log n)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9224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但矩阵快速幂是CSP-S内容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9224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CSP-J: 用递推法 O(n) 即可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经典例题: 快速幂模板题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P1226 【模板】快速幂 — 初学者的试金石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题目: 输入三个整数 a, b, p, 输出 a^b mod p。</a:t>
            </a:r>
            <a:br/>
            <a:r>
              <a:t>数据范围: a,b,p 均在 int 范围内 (约 2*10^9), b 可能很大。</a:t>
            </a:r>
            <a:br/>
            <a:r>
              <a:t>难点: a^b 直接算会溢出, 且 b 太大无法用循环 O(b)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50952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洛谷 P1226 完整AC代码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ll qpow(ll a, ll b, ll p)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ans = 1 %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 %=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(b)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(b &amp; 1) ans = (ans * a) %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 = (a * a) %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b &gt;&gt;= 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ll a, b,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cin &gt;&gt; a &gt;&gt; b &gt;&gt; p;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cout &lt;&lt; a &lt;&lt; "^" &lt;&lt; b &lt;&lt; " mod "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&lt;&lt; p &lt;&lt; "=" &lt;&lt; qpow(a, b, p);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560320"/>
            <a:ext cx="5303520" cy="3474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🔍 题目分析:</a:t>
            </a:r>
            <a:br/>
            <a:r>
              <a:t>* 为什么不能用 pow(a,b) 然后 % p?</a:t>
            </a:r>
            <a:br/>
            <a:r>
              <a:t>  → C++ pow() 返回 double, 有精度损失且不能处理大整数!</a:t>
            </a:r>
            <a:br/>
            <a:br/>
            <a:r>
              <a:t>* 为什么不能用循环乘b次?</a:t>
            </a:r>
            <a:br/>
            <a:r>
              <a:t>  → b 可能到 2*10^9, 循环那么多次必TLE (超时)</a:t>
            </a:r>
            <a:br/>
            <a:br/>
            <a:r>
              <a:t>* 快速幂的复杂度: O(log 2*10^9) ≈ 31 次循环 → 瞬间完成!</a:t>
            </a:r>
            <a:br/>
            <a:br/>
            <a:r>
              <a:t>* 这道题是CSP-J入门必刷, 建议默写至能闭眼写对。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