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前缀和(一): 一维前缀和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pre[i] = pre[i-1] + a[i]  ·  区间和 O(1) 查询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3  ·  2025大纲新增  ·  PPT 42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理解前缀和"预处理一次, 查询O(1)"的核心思想</a:t>
            </a:r>
            <a:br/>
            <a:r>
              <a:t>掌握 pre[i]=pre[i-1]+a[i] 的构造公式 / 学会 sum[l,r]=pre[r]-pre[l-1] 区间求和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一维前缀和常考题型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19456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B3612 求区间和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N个数, Q次查询, 每次给l,r求区间和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8026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前缀和模板题 - 直接套公式即可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1460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用long long, pre[0]=0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4894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推荐作为前缀和的第一个练习题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19456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P3131 Subsequences Summing to Sevens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求最长子数组使其和能被7整除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08026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核心技巧: pre[i]%7, 相同余数→中间子数组和能被7整除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1460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用数组记录每个余数首次出现的位置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94894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这是前缀和与同余定理的经典结合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657600"/>
            <a:ext cx="5303520" cy="219456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7307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P1115 最大子段和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11480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求连续子数组的最大和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54914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可以用前缀和: ans=max(ans, pre[i]-minPre)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98348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其中 minPre = min(minPre, pre[i-1])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17820"/>
            <a:ext cx="475488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也可以用动态规划 (PPT 55)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657600"/>
            <a:ext cx="5303520" cy="219456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7307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求区间和为K的子数组数量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114800"/>
            <a:ext cx="475488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经典面试题 (LeetCode 560)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462272"/>
            <a:ext cx="475488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pre[r] - pre[l-1] = 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809744"/>
            <a:ext cx="475488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即 pre[l-1] = pre[r] - 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157216"/>
            <a:ext cx="475488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用哈希表统计每个前缀和出现次数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92240" y="5504688"/>
            <a:ext cx="475488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CSP-J偶尔考查, 适合拓展思路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前缀和(一) — 一维前缀和核心知识全景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构造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pre[i]=pre[i-1]+a[i]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pre[0]=0 (下标从1开始)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O(n)预处理, 一次搞定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建议用long long防溢出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原地前缀和: a[i]+=a[i-1]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查询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sum[l,r]=pre[r]-pre[l-1]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O(1)查询, 与区间长度无关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Q次查询总复杂度 O(n+Q)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比暴力快 n 倍!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预处理是"一次投入, 多次受益"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变体与细节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前缀最大值/计数/异或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可逆运算才能用前缀和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不可逆(最大值)→线段树等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静态数组 (数据不变才能用)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后续升级: 二维前缀和 (PPT 43)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"预处理一次, 查询O(1)"。前缀和的本质是把重复计算变成查表。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B3612 求区间和 ② 洛谷 P3131 ③ 洛谷 P1115 最大子段和 (用前缀和解法)</a:t>
            </a:r>
            <a:br/>
            <a:r>
              <a:t>进阶思考:  前缀和与差分的互逆关系是什么? (答案在 PPT 44-45)</a:t>
            </a:r>
            <a:br/>
            <a:r>
              <a:t>下讲预告:  前缀和(二) — 二维前缀和: 把"子矩阵和"从 O(n*m) 降到 O(1)!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前缀和(二) — 二维前缀和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43 — 二维前缀和构造 · 子矩阵和 O(1) 查询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前缀和(一)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问题引入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为什么需要前缀和? 区间求和从O(n)到O(1)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01168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011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前缀和定义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2860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pre[i] = a[0]+a[1]+...+a[i] — 前i+1项的和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283464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2834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区间和公式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10896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sum[l,r] = pre[r] - pre[l-1] (l&gt;0)  或  pre[r] (l=0)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65760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65760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代码实现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393192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构造: O(n) / 查询: O(1) / 空间: O(1)额外 / 三种实现方式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48056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4805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应用场景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47548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多次查询 / 子数组和 / 前缀最值 / 与其他算法结合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为什么需要前缀和?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从一道简单题感受"预处理"的威力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问题: 给定N个数的数组, 有Q次查询, 每次查询区间[l,r]的和。</a:t>
            </a:r>
            <a:br/>
            <a:br/>
            <a:r>
              <a:t>暴力法: 每次查询都从l遍历到r, 累加。</a:t>
            </a:r>
            <a:br/>
            <a:r>
              <a:t>  单次查询: O(n) → Q次查询: O(n*Q) → 太慢了!</a:t>
            </a:r>
            <a:br/>
            <a:br/>
            <a:r>
              <a:t>💡 观察: 每次查询都在重复计算很多加法!</a:t>
            </a:r>
            <a:br/>
            <a:r>
              <a:t>  比如查[2,5]: 需要 a[2]+a[3]+a[4]+a[5]</a:t>
            </a:r>
            <a:br/>
            <a:r>
              <a:t>  再查[3,6]: 又要算 a[3]+a[4]+a[5]+a[6] — 重复了!</a:t>
            </a:r>
            <a:br/>
            <a:br/>
            <a:r>
              <a:t>类比: 你每天都要算一次"这月花了多少钱"。</a:t>
            </a:r>
            <a:br/>
            <a:r>
              <a:t>与其每次查流水加总 → 不如每月初算好"累计花费"!</a:t>
            </a:r>
            <a:br/>
            <a:r>
              <a:t>前缀和就是这种"提前算好累计值"的思路。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暴力法 (不可行 — Q和N都可能到10^5)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a[100005];  int n, q;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cin &gt;&gt; n &gt;&gt; q;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i=0;i&lt;n;i++) cin &gt;&gt;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(q--)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l, r;  cin &gt;&gt; l &gt;&gt; r;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l--; r--;                     // 转0基索引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sum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i=l; i&lt;=r;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sum += a[i];              // 每次都重新算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sum &lt;&lt; 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复杂度: O(n * q) — 如果 n,q=10^5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10^10次操作 → 必TLE (超时)!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复杂度对比:</a:t>
            </a:r>
            <a:br/>
            <a:br/>
            <a:r>
              <a:t>  方法        |  单次查询  |  Q次查询    |  预处理</a:t>
            </a:r>
            <a:br/>
            <a:r>
              <a:t>  ──────────┼──────────┼───────────┼─────────</a:t>
            </a:r>
            <a:br/>
            <a:r>
              <a:t>  暴力       |  O(n)     |  O(n*Q)    |  无</a:t>
            </a:r>
            <a:br/>
            <a:r>
              <a:t>  前缀和     |  O(1)!!!  |  O(n + Q)  |  O(n)</a:t>
            </a:r>
            <a:br/>
            <a:br/>
            <a:r>
              <a:t>当 n=10^5, Q=10^5:</a:t>
            </a:r>
            <a:br/>
            <a:r>
              <a:t>  暴力: 10^10 ≈ 100亿 → ~100秒</a:t>
            </a:r>
            <a:br/>
            <a:r>
              <a:t>  前缀和: 10^5+10^5 = 20万 → &lt;0.1秒 !</a:t>
            </a:r>
            <a:br/>
            <a:br/>
            <a:r>
              <a:t>结论: 前缀和是"时间换空间"策略 — 用O(n)额外空间</a:t>
            </a:r>
            <a:br/>
            <a:r>
              <a:t>  (一个pre数组) 换取 O(1)的查询时间。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前缀和的定义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pre[i] = a[0] + a[1] + ... + a[i]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📐 数学定义:</a:t>
            </a:r>
            <a:br/>
            <a:r>
              <a:t>  前缀和数组 pre[i] = 原数组 a[0..i] 的所有元素之和</a:t>
            </a:r>
            <a:br/>
            <a:r>
              <a:t>  pre[i] = a[0] + a[1] + a[2] + ... + a[i]</a:t>
            </a:r>
            <a:br/>
            <a:br/>
            <a:r>
              <a:t>递推构造公式:</a:t>
            </a:r>
            <a:br/>
            <a:r>
              <a:t>  pre[0] = a[0]                          // 边界</a:t>
            </a:r>
            <a:br/>
            <a:r>
              <a:t>  pre[i] = pre[i-1] + a[i]  (i &gt;= 1)    // 递推</a:t>
            </a:r>
            <a:br/>
            <a:br/>
            <a:r>
              <a:t>💡 一句话: "pre[i] 就是前i+1个数的和"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实例: a = [3, 1, 4, 1, 5, 9, 2, 6]</a:t>
            </a:r>
            <a:br/>
            <a:br/>
            <a:r>
              <a:t>  i  | a[i] | pre[i] |  说明</a:t>
            </a:r>
            <a:br/>
            <a:r>
              <a:t>  ───┼─────┼───────┼───────────</a:t>
            </a:r>
            <a:br/>
            <a:r>
              <a:t>  0  |  3   |   3   |  = 3</a:t>
            </a:r>
            <a:br/>
            <a:r>
              <a:t>  1  |  1   |   4   |  = 3 + 1</a:t>
            </a:r>
            <a:br/>
            <a:r>
              <a:t>  2  |  4   |   8   |  = 4 + 4</a:t>
            </a:r>
            <a:br/>
            <a:r>
              <a:t>  3  |  1   |   9   |  = 8 + 1</a:t>
            </a:r>
            <a:br/>
            <a:r>
              <a:t>  4  |  5   |  14   |  = 9 + 5</a:t>
            </a:r>
            <a:br/>
            <a:r>
              <a:t>  5  |  9   |  23   |  = 14 + 9</a:t>
            </a:r>
            <a:br/>
            <a:r>
              <a:t>  6  |  2   |  25   |  = 23 + 2</a:t>
            </a:r>
            <a:br/>
            <a:r>
              <a:t>  7  |  6   |  31   |  = 25 + 6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🔑 "前缀和"名字的由来:</a:t>
            </a:r>
            <a:br/>
            <a:r>
              <a:t>  "前缀" = prefix — 从数组开头到某个位置</a:t>
            </a:r>
            <a:br/>
            <a:r>
              <a:t>  "和" = sum</a:t>
            </a:r>
            <a:br/>
            <a:r>
              <a:t>  → "以i为结尾的前缀的所有元素之和"</a:t>
            </a:r>
            <a:br/>
            <a:br/>
            <a:r>
              <a:t>另外一种理解: pre是一个"累积曲线" — pre[0]=3, pre[1]=4...持续累积上升 (如果a中有负数也可能下降)。</a:t>
            </a:r>
            <a:br/>
            <a:r>
              <a:t>这就像你在存钱: a是每天存的金额, pre是"累计存款"。想知道第3天到第7天存了多少?</a:t>
            </a:r>
            <a:br/>
            <a:r>
              <a:t>= pre[7] - pre[2] = 31 - 8 = 23 ✓ (a[3]+...+a[7]=1+5+9+2+6=23 ✓)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区间和 = 前缀和的差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sum[l, r] = pre[r] - pre[l-1]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核心公式 (记住!):</a:t>
            </a:r>
            <a:br/>
            <a:br/>
            <a:r>
              <a:t>  sum(l, r) = pre[r] - pre[l-1]   (当 l &gt; 0)</a:t>
            </a:r>
            <a:br/>
            <a:r>
              <a:t>  sum(0, r) = pre[r]               (当 l = 0)</a:t>
            </a:r>
            <a:br/>
            <a:br/>
            <a:r>
              <a:t>直观理解:</a:t>
            </a:r>
            <a:br/>
            <a:r>
              <a:t>  pre[r]  = a[0] + ... + a[l-1] + a[l] + ... + a[r]</a:t>
            </a:r>
            <a:br/>
            <a:r>
              <a:t>  pre[l-1]= a[0] + ... + a[l-1]</a:t>
            </a:r>
            <a:br/>
            <a:r>
              <a:t>  相减    =                      a[l] + ... + a[r] ✓</a:t>
            </a:r>
            <a:br/>
            <a:br/>
            <a:r>
              <a:t>💡 形象比喻: pre[r]是"到r的累计存款", pre[l-1]是"到l-1的累计存款"</a:t>
            </a:r>
            <a:br/>
            <a:r>
              <a:t>  "从第l天到第r天存的钱" = "到r的存款" - "到l-1的存款"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区间和查询 — 统一处理l=0和l&gt;0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推荐: 让pre数组前加一个pre[-1]=0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C++中把pre数组下标从1开始!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a[N], pre[N];  // pre[0]=0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构造 (下标从1开始, pre[0]=0)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pre[i] = pre[i-1] +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查询区间[l,r]的和 (1基索引)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query(int l, int r)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pre[r] - pre[l-1];     // 统一公式!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当l=1时: pre[1]-pre[0]=pre[1] ✓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当l=r时: pre[r]-pre[r-1]=a[r] ✓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🔑 推荐: 下标从1开始的技巧</a:t>
            </a:r>
            <a:br/>
            <a:br/>
            <a:r>
              <a:t>定义 pre[0] = 0 (空前缀的和为0)</a:t>
            </a:r>
            <a:br/>
            <a:r>
              <a:t>pre[i] = pre[i-1] + a[i]  (i从1到n)</a:t>
            </a:r>
            <a:br/>
            <a:br/>
            <a:r>
              <a:t>好处: sum(l,r) = pre[r] - pre[l-1] 对所有l都有效!</a:t>
            </a:r>
            <a:br/>
            <a:r>
              <a:t>  不需要区分 l=0 的特殊情况</a:t>
            </a:r>
            <a:br/>
            <a:br/>
            <a:r>
              <a:t>这是竞赛中最常用的写法, 强烈推荐!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一维前缀和 — 完整代码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三种常用写法: 传统/原地/STL partial_sum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48640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★ 推荐写法: pre[0]=0, 下标从1开始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a[100005], pre[100005];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cin &gt;&gt; 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pre[0] = 0;                         // 空前缀为0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pre[i] = pre[i-1] + a[i];        // 递推构造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q;  cin &gt;&gt; q;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(q--)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l, r;  cin &gt;&gt; l &gt;&gt; r;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pre[r] - pre[l-1] &lt;&lt; endl;  // O(1)!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3070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写法二: 原地前缀和 (节省一个数组)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直接用原数组a计算前缀和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a[i] += a[i-1];                // a[i]变成pre[i]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查询: sum[l,r] = a[r] - a[l-1]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优点: 不需要额外pre数组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缺点: 丢失了原始数据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写法三: STL partial_sum (来自&lt;numeric&gt;)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&lt;numeric&gt;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partial_sum(a+1, a+n+1, pre+1);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将a[1..n]的前缀和存入pre[1..n]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简洁但需要理解迭代器范围概念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65760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三种写法对比:</a:t>
            </a:r>
            <a:br/>
            <a:r>
              <a:t>  写法        | 额外空间  |  保留原数据?  |  简洁度</a:t>
            </a:r>
            <a:br/>
            <a:r>
              <a:t>  ──────────┼─────────┼────────────┼─────────</a:t>
            </a:r>
            <a:br/>
            <a:r>
              <a:t>  pre单独数组  |  O(n)     |  ✓          |  推荐</a:t>
            </a:r>
            <a:br/>
            <a:r>
              <a:t>  原地覆盖    |  O(1)     |  ✗          |  节省内存</a:t>
            </a:r>
            <a:br/>
            <a:r>
              <a:t>  partial_sum |  O(n)     |  ✓          |  最简洁</a:t>
            </a:r>
            <a:br/>
            <a:br/>
            <a:r>
              <a:t>CSP-J建议用第一种, 清晰不易错。第二种在"不会再需要原数据"时可以用。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前缀和可视化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像"累积柱状图"一样直观理解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数组: a = [3, 1, 4, 1, 5, 9, 2, 6]</a:t>
            </a:r>
            <a:br/>
            <a:br/>
            <a:r>
              <a:t>原数组 (柱状图):</a:t>
            </a:r>
            <a:br/>
            <a:r>
              <a:t>  value</a:t>
            </a:r>
            <a:br/>
            <a:r>
              <a:t>   9 |                                    [9]</a:t>
            </a:r>
            <a:br/>
            <a:r>
              <a:t>   8 |</a:t>
            </a:r>
            <a:br/>
            <a:r>
              <a:t>   7 |</a:t>
            </a:r>
            <a:br/>
            <a:r>
              <a:t>   6 |                                                  [6]</a:t>
            </a:r>
            <a:br/>
            <a:r>
              <a:t>   5 |                           [5]</a:t>
            </a:r>
            <a:br/>
            <a:r>
              <a:t>   4 |           [4]</a:t>
            </a:r>
            <a:br/>
            <a:r>
              <a:t>   3 |  [3]</a:t>
            </a:r>
            <a:br/>
            <a:r>
              <a:t>   2 |                                         [2]</a:t>
            </a:r>
            <a:br/>
            <a:r>
              <a:t>   1 |     [1]           [1]</a:t>
            </a:r>
            <a:br/>
            <a:r>
              <a:t>   0 +───+───+───+───+───+───+───+───+───→</a:t>
            </a:r>
            <a:br/>
            <a:r>
              <a:t>      0   1   2   3   4   5   6   7</a:t>
            </a:r>
            <a:br/>
            <a:br/>
            <a:r>
              <a:t>前缀和 (累积曲线):</a:t>
            </a:r>
            <a:br/>
            <a:r>
              <a:t>  pre[i] = sum(a[0..i])</a:t>
            </a:r>
            <a:br/>
            <a:r>
              <a:t>   30 |                                          ●(25)●(31)</a:t>
            </a:r>
            <a:br/>
            <a:r>
              <a:t>   25 |                                    ●(23)</a:t>
            </a:r>
            <a:br/>
            <a:r>
              <a:t>   20 |                              ●(14)</a:t>
            </a:r>
            <a:br/>
            <a:r>
              <a:t>   15 |</a:t>
            </a:r>
            <a:br/>
            <a:r>
              <a:t>   10 |                        ●(9)</a:t>
            </a:r>
            <a:br/>
            <a:r>
              <a:t>    5 |            ●(8)</a:t>
            </a:r>
            <a:br/>
            <a:r>
              <a:t>    0 |  ●(3)●(4)</a:t>
            </a:r>
            <a:br/>
            <a:r>
              <a:t>      +───+───+───+───+───+───+───+───+───→</a:t>
            </a:r>
            <a:br/>
            <a:r>
              <a:t>        0   1   2   3   4   5   6   7   8</a:t>
            </a:r>
            <a:br/>
            <a:br/>
            <a:r>
              <a:t>  sum[2,5] = pre[5]-pre[1] = 23-4 = 19 ← 这段的"高度差"就是区间和!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细节与易错点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前缀和虽简单, 但这些坑要避开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易错1: 下标从0还是从1?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从0开始: sum[l,r]=pre[r]-pre[l-1]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l=0时pre[-1]不存在 → 需特判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从1开始: 所有L都统一公式 → 推荐!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pre[0]定义为0, 完美解决边界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易错2: 数据类型溢出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N=10^5, a[i]≤10^5 → sum可达10^10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 最大约2×10^9 → 溢出!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前缀和数组必须用 long long!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a[i]可以是int, pre必须是long long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易错3: pre的初始化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pre[0]=0 必须显式设置!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忘记pre[0]=0 → pre[0]是乱码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→ pre[1]=乱码+a[1] → 全错了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推荐: 用memset或全局数组自动0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3749039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易错4: 区间边界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查询[l,r]时注意 l可能等于r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l=r → sum = pre[r]-pre[l-1] = a[l] 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包含r, 包含l - 前缀和是闭区间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如果题目给半开区间[l,r), 公式需要调整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89120" y="3749039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易错5: 多次查询的I/O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Q次查询, 每次cout → 可能I/O慢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6344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C++可以用 printf/scanf 加速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44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或 ios::sync_with_stdio(false)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6344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大数据量时 I/O 也是性能瓶颈!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29600" y="3749039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41248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💡 实用技巧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0392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全局数组默认初始化为0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392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const int N = 1e5+5 预留空间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392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typedef long long ll 简化代码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392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前缀和 = "静态的" (数组不变才行)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前缀和的三种变体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不只是求和 — 前缀最值 / 前缀计数 / 前缀异或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37744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变体1: 前缀最大值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preMax[i] = max(preMax[i-1], a[i])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2598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查询区间最大值? 不能简单减法!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0604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前缀最大值 = 单方向信息, 不支持任意区间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8610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"到第i天的最高气温"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188720"/>
            <a:ext cx="3474720" cy="237744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变体2: 前缀计数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64592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preCnt[i] = preCnt[i-1] + (条件?)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2598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统计区间内满足某条件的元素个数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60604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区间内偶数的个数 = pre[r]-pre[l-1]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08610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其中 pre[i] = a[0..i]中偶数的个数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237744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变体3: 前缀异或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4592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preXor[i] = preXor[i-1] ^ a[i]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2598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区间异或 = preXor[r] ^ preXor[l-1]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60604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类似性质: xor的逆元就是自身!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086100"/>
            <a:ext cx="2926080" cy="4800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洛谷 P3901 数列找不同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前缀和的本质: 找一个"可逆运算"来预处理。</a:t>
            </a:r>
            <a:br/>
            <a:r>
              <a:t>  求和 → 减法可逆 → sum[l,r] = pre[r] - pre[l-1]</a:t>
            </a:r>
            <a:br/>
            <a:r>
              <a:t>  异或 → 异或可逆 → xor[l,r] = pre[r] ^ pre[l-1]</a:t>
            </a:r>
            <a:br/>
            <a:r>
              <a:t>  最大值 → 不可逆!!! → 不能用前缀差来求区间最大值</a:t>
            </a:r>
            <a:br/>
            <a:br/>
            <a:r>
              <a:t>  这就是为什么"求区间最大值"不能用前缀和, 而要用线段树或ST表 (CSP-S内容)。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