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差分(二): 二维差分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二维差分概念 · 差分与前缀和的互逆关系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4  ·  2025大纲新增  ·  PPT 45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将一维差分推广到二维 / 掌握二维差分的4点修改法 / 理解差分=前缀和的逆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差分(二) — 二维差分核心知识全景 + 前缀和/差分完整体系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45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097280"/>
            <a:ext cx="34747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二维差分操作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diff[x1][y1]+=x (左上)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diff[x1][y2+1]-=x (右上外)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diff[x2+1][y1]-=x (左下外)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diff[x2+1][y2+1]+=x (右下外)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4个角, 正负交替, 容斥模式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097280"/>
            <a:ext cx="3474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互逆关系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差分=前缀和的逆运算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2D差分: 4项, a[i][j]=...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2D前缀和: 4项, pre[i][j]=...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1D: 2项 → 2D: 4项 → nD: 2^n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两者互逆, 符号镜像对称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097280"/>
            <a:ext cx="34747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实战要点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M次修改 + 1次还原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O(M + N^2) 总复杂度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diff数组开 N+5 防越界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从非零原数组→差分需初始化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CSP-J: 一维差分重于二维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4747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6576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核心思维: 前缀和和差分是同一体系的两面 — 就像加法和减法, 乘法和除法, 指数和对数。选择对的那个, 事半功倍。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114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 ① 洛谷 P3397 地毯 ② 洛谷 P5542 绘画</a:t>
            </a:r>
            <a:br/>
            <a:r>
              <a:t>进阶思考:  三维差分有几个项? (提示: 2^3=8个, 正负交替)</a:t>
            </a:r>
            <a:br/>
            <a:r>
              <a:t>下讲预告:  排序算法(一) — 冒泡排序 · 选择排序 · 插入排序: 三大 O(n²) 排序算法!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排序算法(一) — O(n²) 三大排序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46 — 冒泡排序 · 选择排序 · 插入排序 · 对比总结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45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差分(二) — 三大核心主题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45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37160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37160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从一维到二维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64592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回顾一维差分 → 推广到二维的思维过程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56032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5603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二维差分操作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83464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二维差分: 4个角的修改 / 子矩阵修改 O(1)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749039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749039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互逆关系全景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4023359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前缀和 ⟷ 差分: 双向转换 / 完整的互逆体系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从一维差分到二维差分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思维的维度升级: 从"两点边界"到"四角边界"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一维差分回顾:</a:t>
            </a:r>
            <a:br/>
            <a:r>
              <a:t>  diff[l] += x    ← 区间 [l, r] 的左边界 +x</a:t>
            </a:r>
            <a:br/>
            <a:r>
              <a:t>  diff[r+1] -= x   ← 区间 [l, r] 的右边界的下一个 -x</a:t>
            </a:r>
            <a:br/>
            <a:br/>
            <a:r>
              <a:t>二维差分推广:</a:t>
            </a:r>
            <a:br/>
            <a:r>
              <a:t>  需要修改子矩阵 (x1,y1) → (x2,y2) 的所有格子</a:t>
            </a:r>
            <a:br/>
            <a:r>
              <a:t>  这需要4个点的操作 (四个角!)</a:t>
            </a:r>
            <a:br/>
            <a:br/>
            <a:r>
              <a:t>💡 类比:</a:t>
            </a:r>
            <a:br/>
            <a:r>
              <a:t>一维: 一条线上, 区间 = 左端点+右端点  (2个点)</a:t>
            </a:r>
            <a:br/>
            <a:r>
              <a:t>二维: 一个面上, 子矩阵 = 四个角      (4个点)</a:t>
            </a:r>
            <a:br/>
            <a:r>
              <a:t>这正是"容斥原理"在二维的体现!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一维差分 (回顾)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add_1d(int l, int r, int x)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diff[l] += x;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diff[r+1] -= x;        // 2个点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二维差分 (新!)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子矩阵 (x1,y1) -&gt; (x2,y2) 每个格 +x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add_2d(int x1, int y1, int x2, int y2, int x)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diff[x1][y1]     += x;   // 左上角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diff[x1][y2+1]   -= x;   // 右上角外侧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diff[x2+1][y1]   -= x;   // 左下角外侧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diff[x2+1][y2+1] += x;   // 右下角外侧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4个点, 正负交替! (容斥模式)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49039"/>
            <a:ext cx="10972800" cy="21031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🔍 为什么是这四个点? 类比二维前缀和的构造:</a:t>
            </a:r>
            <a:br/>
            <a:r>
              <a:t>  前缀和: pre[i][j] = pre[i-1][j] + pre[i][j-1] - pre[i-1][j-1] + a[i][j]  (4项)</a:t>
            </a:r>
            <a:br/>
            <a:r>
              <a:t>  二维差分就是它的逆操作!</a:t>
            </a:r>
            <a:br/>
            <a:r>
              <a:t>  修改 (x1,y1)→(x2,y2) 通过4个角的"信号"来实现, 然后用二维前缀和还原即可。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二维差分 — 视觉化图解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四个角为什么这样设置? 用面积叠加来理解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设我们要把子矩阵 (1,1)→(2,2) 的每个格 +x (一个2x2的区域):</a:t>
            </a:r>
            <a:br/>
            <a:br/>
            <a:r>
              <a:t>  diff[1][1] += x    ← 从(1,1)开始整个右下区域都 +x</a:t>
            </a:r>
            <a:br/>
            <a:r>
              <a:t>    ├ 影响范围: (1,1)到右下角的所有格子</a:t>
            </a:r>
            <a:br/>
            <a:r>
              <a:t>  diff[1][3] -= x    ← 从(1,3)开始取消 +x (右侧外)</a:t>
            </a:r>
            <a:br/>
            <a:r>
              <a:t>    ├ 影响范围: (1,3)到右下角的格子不再受+x影响</a:t>
            </a:r>
            <a:br/>
            <a:r>
              <a:t>  diff[3][1] -= x    ← 从(3,1)开始取消 +x (下方外)</a:t>
            </a:r>
            <a:br/>
            <a:r>
              <a:t>    ├ 影响范围: (3,1)到右下角的格子不再受+x影响</a:t>
            </a:r>
            <a:br/>
            <a:r>
              <a:t>  diff[3][3] += x    ← 右下角外侧: diff[1][3]和diff[3][1]都包含了这块,</a:t>
            </a:r>
            <a:br/>
            <a:r>
              <a:t>                         相当于被扣了两次, 所以补回一次 +x</a:t>
            </a:r>
            <a:br/>
            <a:br/>
            <a:r>
              <a:t>用前缀和还原时, 每个格子累加它上方和左方的所有 diff 影响。</a:t>
            </a:r>
            <a:br/>
            <a:r>
              <a:t>四个角的 diff 值通过前缀和自然传播到子矩阵的每个格!</a:t>
            </a:r>
            <a:br/>
            <a:br/>
            <a:r>
              <a:t>💡 这跟二维前缀和的"容斥"完全一致:</a:t>
            </a:r>
            <a:br/>
            <a:r>
              <a:t>  pre[2][2] = pre[1][2] + pre[2][1] - pre[1][1] + a[2][2]  (4项, 正负交替)</a:t>
            </a:r>
            <a:br/>
            <a:r>
              <a:t>  diff[1][1]+=x, diff[1][3]-=x, diff[3][1]-=x, diff[3][3]+=x  (4项, 同样模式!)</a:t>
            </a:r>
            <a:br/>
            <a:r>
              <a:t>  差分 = 前缀和的逆 → 公式也互为镜像!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二维差分 — 完整代码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从差分修改到前缀和还原的完整流程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44246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洛谷 P3397 地毯 — 二维差分模板题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N = 1005;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n, m, diff[N][N];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子矩阵 (x1,y1) -&gt; (x2,y2) 每个格 +1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add(int x1, int y1, int x2, int y2)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diff[x1][y1]++;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diff[x1][y2+1]--;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diff[x2+1][y1]--;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diff[x2+1][y2+1]++;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二维前缀和还原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j = 1; j &lt;= n; j++)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diff[i][j] += diff[i-1][j]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    + diff[i][j-1]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    - diff[i-1][j-1];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现在 diff[i][j] = 最终该格被覆盖的次数!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📊 复杂度分析:</a:t>
            </a:r>
            <a:br/>
            <a:br/>
            <a:r>
              <a:t>暴力 (每次子矩阵修改都遍历所有格):</a:t>
            </a:r>
            <a:br/>
            <a:r>
              <a:t>  M次修改 × O(N*M子矩阵面积) → 至少 O(N^3)</a:t>
            </a:r>
            <a:br/>
            <a:r>
              <a:t>  N=1000 → 10^9 → TLE</a:t>
            </a:r>
            <a:br/>
            <a:br/>
            <a:r>
              <a:t>二维差分:</a:t>
            </a:r>
            <a:br/>
            <a:r>
              <a:t>  M次修改, 每次4个点 → O(M)</a:t>
            </a:r>
            <a:br/>
            <a:r>
              <a:t>  一次二维前缀和还原 → O(N^2)</a:t>
            </a:r>
            <a:br/>
            <a:r>
              <a:t>  总: O(N^2+M) → N=1000 → 10^6+M, 秒过!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0" y="4389120"/>
            <a:ext cx="48463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注意点:</a:t>
            </a:r>
            <a:br/>
            <a:r>
              <a:t>* 数组要开 N+2 以防 x2+1/y2+1 越界</a:t>
            </a:r>
            <a:br/>
            <a:r>
              <a:t>* diff 初始全0, 二维前缀和原地完成</a:t>
            </a:r>
            <a:br/>
            <a:r>
              <a:t>* 如果原数组不是全0, 需要先初始差分:</a:t>
            </a:r>
            <a:br/>
            <a:r>
              <a:t>  diff[i][j] = a[i][j] - a[i-1][j]</a:t>
            </a:r>
            <a:br/>
            <a:r>
              <a:t>              - a[i][j-1] + a[i-1][j-1]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二维差分 — 手动追踪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在 4×4 格子上追踪两次子矩阵修改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初始: 4×4网格全0, diff 也全0</a:t>
            </a:r>
            <a:br/>
            <a:br/>
            <a:r>
              <a:t>操作1: 子矩阵 (2,2)→(3,3) 每个格 +1</a:t>
            </a:r>
            <a:br/>
            <a:r>
              <a:t>  diff[2][2]+=1, diff[2][4]-=1, diff[4][2]-=1, diff[4][4]+=1</a:t>
            </a:r>
            <a:br/>
            <a:br/>
            <a:r>
              <a:t>操作2: 子矩阵 (1,3)→(3,3) 每个格 +1</a:t>
            </a:r>
            <a:br/>
            <a:r>
              <a:t>  diff[1][3]+=1, diff[1][4]-=1, diff[4][3]-=1, diff[4][4]+=1</a:t>
            </a:r>
            <a:br/>
            <a:br/>
            <a:r>
              <a:t>现在diff的4×4网格 (只写出非零的):</a:t>
            </a:r>
            <a:br/>
            <a:r>
              <a:t>  diff[1][3]=+1    diff[1][4]=-1</a:t>
            </a:r>
            <a:br/>
            <a:r>
              <a:t>  diff[2][2]=+1    diff[2][4]=-1</a:t>
            </a:r>
            <a:br/>
            <a:r>
              <a:t>  diff[4][2]=-1    diff[4][3]=-1    diff[4][4]=+1+1=+2</a:t>
            </a:r>
            <a:br/>
            <a:br/>
            <a:r>
              <a:t>二维前缀和还原后, 最终覆盖次数:</a:t>
            </a:r>
            <a:br/>
            <a:r>
              <a:t>  行列  1  2  3  4</a:t>
            </a:r>
            <a:br/>
            <a:r>
              <a:t>   1   [0  0  1  0]  ← (1,3)在操作2中被覆盖</a:t>
            </a:r>
            <a:br/>
            <a:r>
              <a:t>   2   [0  1  2  0]  ← (2,2)在操作1, (2,3)被两个操作都覆盖</a:t>
            </a:r>
            <a:br/>
            <a:r>
              <a:t>   3   [0  1  2  0]  ← (3,2)操作1, (3,3)两个都覆盖</a:t>
            </a:r>
            <a:br/>
            <a:r>
              <a:t>   4   [0  0  0  0]</a:t>
            </a:r>
            <a:br/>
            <a:br/>
            <a:r>
              <a:t>验证: (2,2)只在操作1被覆盖 → 1次 ✓</a:t>
            </a:r>
            <a:br/>
            <a:r>
              <a:t>      (2,3)被操作1和2覆盖 → 2次 ✓</a:t>
            </a:r>
            <a:br/>
            <a:r>
              <a:t>      (3,3)最中心 → 2次 ✓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差分 ⟷ 前缀和: 互逆关系全景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一维和二维的完整对照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📐 一维体系:</a:t>
            </a:r>
            <a:br/>
            <a:br/>
            <a:r>
              <a:t>  原数组 a  ────差分────→  差分数组 diff</a:t>
            </a:r>
            <a:br/>
            <a:r>
              <a:t>     ↑                         │</a:t>
            </a:r>
            <a:br/>
            <a:r>
              <a:t>     └────前缀和 (还原) ←──────┘</a:t>
            </a:r>
            <a:br/>
            <a:br/>
            <a:r>
              <a:t>  diff[i] = a[i] - a[i-1]           (求差分)</a:t>
            </a:r>
            <a:br/>
            <a:r>
              <a:t>  a[i] = sum(diff[1..i])             (求前缀和)</a:t>
            </a:r>
            <a:br/>
            <a:r>
              <a:t>  区间[l,r]+=x: diff[l]+=x, diff[r+1]-=x</a:t>
            </a:r>
            <a:br/>
            <a:br/>
            <a:r>
              <a:t>📐 二维体系:</a:t>
            </a:r>
            <a:br/>
            <a:br/>
            <a:r>
              <a:t>  原数组 a  ────二维差分────→  差分数组 diff</a:t>
            </a:r>
            <a:br/>
            <a:r>
              <a:t>     ↑                              │</a:t>
            </a:r>
            <a:br/>
            <a:r>
              <a:t>     └────二维前缀和 (还原) ────────┘</a:t>
            </a:r>
            <a:br/>
            <a:br/>
            <a:r>
              <a:t>  diff[i][j] = a[i][j] - a[i-1][j] - a[i][j-1] + a[i-1][j-1]</a:t>
            </a:r>
            <a:br/>
            <a:r>
              <a:t>  子矩阵修改: 4个角的 diff 正负交替操作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188720"/>
            <a:ext cx="5303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📊 互逆关系对照表:</a:t>
            </a:r>
            <a:br/>
            <a:br/>
            <a:r>
              <a:t>  维度 | 操作      | 公式项数 | 模式</a:t>
            </a:r>
            <a:br/>
            <a:r>
              <a:t>  ────┼──────────┼────────┼──────────</a:t>
            </a:r>
            <a:br/>
            <a:r>
              <a:t>  1D  | 前缀和    | 2项     | a[i]+a[i-1]</a:t>
            </a:r>
            <a:br/>
            <a:r>
              <a:t>  1D  | 差分      | 2项     | a[i]-a[i-1]</a:t>
            </a:r>
            <a:br/>
            <a:r>
              <a:t>  1D  | 区间修改  | 2个点   | l和r+1</a:t>
            </a:r>
            <a:br/>
            <a:r>
              <a:t>  ────┼──────────┼────────┼──────────</a:t>
            </a:r>
            <a:br/>
            <a:r>
              <a:t>  2D  | 前缀和    | 4项     | 容斥! +,-,-,+</a:t>
            </a:r>
            <a:br/>
            <a:r>
              <a:t>  2D  | 差分      | 4项     | 同样容斥!</a:t>
            </a:r>
            <a:br/>
            <a:r>
              <a:t>  2D  | 子矩阵修改| 4个角   | (+, -), (-, +)</a:t>
            </a:r>
            <a:br/>
            <a:br/>
            <a:r>
              <a:t>规律: 从1D→2D, 项数从2→4 (2^1→2^2)</a:t>
            </a:r>
            <a:br/>
            <a:r>
              <a:t>     从2D→3D, 项数从4→8 (2^2→2^3)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💡 核心结论: 差分和前缀和是同一枚硬币的两面。</a:t>
            </a:r>
            <a:br/>
            <a:r>
              <a:t>* 前缀和擅长"区间求和" → 预处理一次, 查询O(1)</a:t>
            </a:r>
            <a:br/>
            <a:r>
              <a:t>* 差分擅长"区间修改" → 每修改O(1), 最后前缀和还原</a:t>
            </a:r>
            <a:br/>
            <a:r>
              <a:t>* 两者结合能解决绝大多数"先修改后查询"的问题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原数组 → 差分数组的初始化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当原数组不是全零时, 如何构建初始差分?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问题: 差分数组通常从全0开始。但如果原数组有初始值, 怎么构建初始差分?</a:t>
            </a:r>
            <a:br/>
            <a:br/>
            <a:r>
              <a:t>方法一: 把每个初始值 a[i] 视为一次"单点修改"</a:t>
            </a:r>
            <a:br/>
            <a:r>
              <a:t>  对于每个位置i: diff[i] += a[i], diff[i+1] -= a[i]</a:t>
            </a:r>
            <a:br/>
            <a:r>
              <a:t>  或者简化为 add(i,i,a[i]) — 区间[l,r]退化为单点</a:t>
            </a:r>
            <a:br/>
            <a:br/>
            <a:r>
              <a:t>方法二 (更高效): 直接用定义求差分</a:t>
            </a:r>
            <a:br/>
            <a:r>
              <a:t>  diff[i] = a[i] - a[i-1]  (一维)</a:t>
            </a:r>
            <a:br/>
            <a:r>
              <a:t>  diff[i][j] = ...         (二维, 4项公式)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22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方法一: 把初始值当成单点修改 (直观)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a[N], diff[N+2] = {0};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add(i, i, a[i]);  // 单点i的值 = 区间[i,i]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方法二: 直接使用差分定义 (更快)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diff[1] = a[1];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2; i &lt;= n;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diff[i] = a[i] - a[i-1];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二维初始化 (用差分定义)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 (int i = n; i &gt;= 1; i--)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j = m; j &gt;= 1; j--)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diff[i][j]=a[i][j]-a[i-1][j]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  -a[i][j-1]+a[i-1][j-1];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CSP-J 中通常不需要从非零原数组构建差分。大多数差分题目的初始数组都是0 (或给了初始值后只做区间修改)。</a:t>
            </a:r>
            <a:br/>
            <a:r>
              <a:t>如果原数组有值且需要差分: 给 a[1..n] 构建 diff → 再做区间修改 → 最后前缀和还原。</a:t>
            </a:r>
            <a:br/>
            <a:r>
              <a:t>两种方法都可行: 方法一更简单不容易错, 方法二更快但容易写错公式。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二维差分 + 前缀和代表题型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5603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P3397 地毯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N*N网格铺M块地毯, 每块覆盖子矩阵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066544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求每个格子被几块地毯覆盖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487168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经典二维差分+前缀和模板题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2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N,M≤1000 → O(N²+M) 秒过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3328416"/>
            <a:ext cx="4754880" cy="42062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diff数组开 N+5 防越界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188720"/>
            <a:ext cx="5303520" cy="25603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P5542 绘画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二维区间修改 + 前缀和还原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与地毯题类似, 变种: 可能是叠加而非覆盖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核心: 理解差分4点公式的推导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练习: 手动画图验证4个角的正确性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411480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CSP-J实战频率: 二维差分中等难度, 出现频率低于一维差分。但掌握它对理解"前缀和/差分的统一框架"非常有帮助。</a:t>
            </a:r>
            <a:br/>
            <a:r>
              <a:t>如果时间紧张: 优先掌握一维差分 (PPT 44), 二维差分能看懂即可。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