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排序算法(二)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计数排序 · 排序算法对比总结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3  ·  NOI 2025 大纲  ·  PPT 47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理解"非比较排序"的突破 / 掌握计数排序的原理与实现 / 建立完整的排序算法知识体系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排序算法(二)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计数排序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非比较排序, O(n+maxV)线性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统计频次→按序填充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稳定版: 前缀和+倒序遍历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值范围小(n&gt;range)时最优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空间O(maxV), 动态分配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排序对比总结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比较型: 冒泡/选择/插入/快排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非比较型: 计数/桶/基数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O(n²)→O(n log n)→O(n)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稳定性是重要属性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每种都有适用的场景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CSP-J排序策略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首选: STL sort O(n log n)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值范围小+n大: 计数排序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数据基本有序: 插入排序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需要稳定: stable_sort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小数据: 选你最熟的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9319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114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排序是所有算法的基础。O(n²)→O(n log n)→O(n) 的递进展示了算法优化的多种思路。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5720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P1271 选举学生会 ② 洛谷 P1093 奖学金 ③ 尝试写稳定版计数排序</a:t>
            </a:r>
            <a:br/>
            <a:r>
              <a:t>下讲预告: 深度优先搜索 DFS(一) — 递归框架 · 全排列 · N皇后问题!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DFS(一) — 深度优先搜索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48 — DFS原理 · 递归框架 · 全排列 · N皇后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排序算法(二)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突破O(n log n)下限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比较排序的理论下限? 非比较排序如何突破?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计数排序思想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统计每个值出现次数 → 按序输出 → O(n+maxV)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代码实现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频次数组 + 前缀和定位 + 输出 / 稳定写法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排序全景对比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冒泡/选择/插入/计数/sort — 五大排序全家福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突破比较排序的下限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比较排序最快 O(n log n) — 非比较排序却能 O(n)!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📐 理论事实:</a:t>
            </a:r>
            <a:br/>
            <a:r>
              <a:t>  基于"比较"的排序算法, 最坏情况下不可能快于 O(n log n)。</a:t>
            </a:r>
            <a:br/>
            <a:r>
              <a:t>  因为每次比较只能得到"是/否"的1比特信息,</a:t>
            </a:r>
            <a:br/>
            <a:r>
              <a:t>  而 n 个元素的排列有 n! 种, log(n!) ~ n log n</a:t>
            </a:r>
            <a:br/>
            <a:br/>
            <a:r>
              <a:t>💡 如何突破? 放弃"比较"!</a:t>
            </a:r>
            <a:br/>
            <a:r>
              <a:t>  如果知道数据的值范围很小 (如 0~1000),</a:t>
            </a:r>
            <a:br/>
            <a:r>
              <a:t>  可以不通过比较来排序 → 达到 O(n) 的线性的排序!</a:t>
            </a:r>
            <a:br/>
            <a:br/>
            <a:r>
              <a:t>计数排序、桶排序、基数排序都是非比较排序,</a:t>
            </a:r>
            <a:br/>
            <a:r>
              <a:t>利用"数据值 = 下标"的映射关系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📊 排序算法速度等级:</a:t>
            </a:r>
            <a:br/>
            <a:br/>
            <a:r>
              <a:t>  O(n²)  : 冒泡/选择/插入 (比较)</a:t>
            </a:r>
            <a:br/>
            <a:r>
              <a:t>  O(n log n): 快排/归并/heap sort (比较)</a:t>
            </a:r>
            <a:br/>
            <a:r>
              <a:t>  O(n)   : 计数/桶/基数排序 (非比较)</a:t>
            </a:r>
            <a:br/>
            <a:br/>
            <a:r>
              <a:t>比较排序: 可以排任意类型 (只要有 &lt; 运算符)</a:t>
            </a:r>
            <a:br/>
            <a:r>
              <a:t>非比较排序: 要求数据是整数且在有限范围</a:t>
            </a:r>
            <a:br/>
            <a:br/>
            <a:r>
              <a:t>CSP-J: 计数排序是最常用的非比较排序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🎮 生活类比:</a:t>
            </a:r>
            <a:br/>
            <a:r>
              <a:t>  比较排序 = 老师让学生俩俩比身高, 排成一队</a:t>
            </a:r>
            <a:br/>
            <a:r>
              <a:t>  计数排序 = 每个身高有一格柜子, 学生往对应柜子站, 然后按顺序出柜</a:t>
            </a:r>
            <a:br/>
            <a:r>
              <a:t>  不比较, 直接"映射"到位置 — 这就是 O(n) 的秘密!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计数排序 Counting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不比较, 数个数! — 统计每个值出现了几次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🎯 核心三步:</a:t>
            </a:r>
            <a:br/>
            <a:br/>
            <a:r>
              <a:t>① 找范围: 确定数据的最大值 maxV 和最小值 minV</a:t>
            </a:r>
            <a:br/>
            <a:r>
              <a:t>   范围大小 = maxV - minV + 1</a:t>
            </a:r>
            <a:br/>
            <a:br/>
            <a:r>
              <a:t>② 统计频次: cnt[val - minV]++  (每个值出现的次数)</a:t>
            </a:r>
            <a:br/>
            <a:r>
              <a:t>   cnt[i] = 值 (i+minV) 出现了几次</a:t>
            </a:r>
            <a:br/>
            <a:br/>
            <a:r>
              <a:t>③ 按序输出: 从小到大遍历 cnt, 按次数输出每个值</a:t>
            </a:r>
            <a:br/>
            <a:r>
              <a:t>   值i+minV 输出 cnt[i] 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计数排序 — 最简版 (不要求稳定)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counting_sort(int a[], 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maxV = *max_element(a, a+n);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minV = *min_element(a, a+n);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range = maxV - minV + 1;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vector&lt;int&gt; cnt(range, 0);    // 频次数组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cnt[a[i] - minV]++;       // 统计频次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idx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v = 0; v &lt; range; v++)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k = 0; k &lt; cnt[v]; k++)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a[idx++] = v + minV;   // 按序填充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 + range) 时间, O(range) 额外空间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49039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注意事项:</a:t>
            </a:r>
            <a:br/>
            <a:r>
              <a:t>* 空间消耗取决于"值范围"而非元素个数!</a:t>
            </a:r>
            <a:br/>
            <a:r>
              <a:t>* maxV-minV 过大 (如10^9) → cnt数组太大 → 不可行</a:t>
            </a:r>
            <a:br/>
            <a:r>
              <a:t>* 适合: n很大, 但值范围小 (如分数0~100, 年龄0~120)</a:t>
            </a:r>
            <a:br/>
            <a:r>
              <a:t>* 稳定性: 这个简单版本是不稳定的</a:t>
            </a:r>
            <a:br/>
            <a:r>
              <a:t>  → 稳定版需要前缀和+倒序输出 (下一讲详述)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计数排序 — 执行追踪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手动追踪: a = [3, 1, 4, 1, 5, 9, 2, 6, 5, 3]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数据: [3, 1, 4, 1, 5, 9, 2, 6, 5, 3]</a:t>
            </a:r>
            <a:br/>
            <a:r>
              <a:t>minV = 1, maxV = 9, range = 9</a:t>
            </a:r>
            <a:br/>
            <a:br/>
            <a:r>
              <a:t>步骤2: 统计频次 (cnt 数组):</a:t>
            </a:r>
            <a:br/>
            <a:r>
              <a:t>  值:      1  2  3  4  5  6  7  8  9</a:t>
            </a:r>
            <a:br/>
            <a:r>
              <a:t>  频次cnt: 2  1  2  1  2  1  0  0  1</a:t>
            </a:r>
            <a:br/>
            <a:r>
              <a:t>  (1出现2次, 2出现1次...)</a:t>
            </a:r>
            <a:br/>
            <a:br/>
            <a:r>
              <a:t>步骤3: 按序输出 (每个值按频次填充):</a:t>
            </a:r>
            <a:br/>
            <a:r>
              <a:t>  值1: 输出2次 → [1,1,...</a:t>
            </a:r>
            <a:br/>
            <a:r>
              <a:t>  值2: 输出1次 → [...2,...</a:t>
            </a:r>
            <a:br/>
            <a:r>
              <a:t>  值3: 输出2次 → [...3,3...</a:t>
            </a:r>
            <a:br/>
            <a:r>
              <a:t>  ...</a:t>
            </a:r>
            <a:br/>
            <a:r>
              <a:t>  最终: [1,1,2,3,3,4,5,5,6,9] 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关键观察:</a:t>
            </a:r>
            <a:br/>
            <a:br/>
            <a:r>
              <a:t>计数排序的复杂度:</a:t>
            </a:r>
            <a:br/>
            <a:r>
              <a:t>* O(n) 统计频次 (遍历所有元素)</a:t>
            </a:r>
            <a:br/>
            <a:r>
              <a:t>* O(range) 输出填充 (遍历所有可能值)</a:t>
            </a:r>
            <a:br/>
            <a:r>
              <a:t>* 总: O(n + range)</a:t>
            </a:r>
            <a:br/>
            <a:br/>
            <a:r>
              <a:t>当 range &lt;&lt; n 时 → 接近 O(n)!</a:t>
            </a:r>
            <a:br/>
            <a:r>
              <a:t>当 range &gt;&gt; n 时 → 浪费空间 (如 range=10^9)</a:t>
            </a:r>
            <a:br/>
            <a:br/>
            <a:r>
              <a:t>适合: n=10^5, 值范围0~1000</a:t>
            </a:r>
            <a:br/>
            <a:r>
              <a:t>不适合: n=10, 值范围0~10^9</a:t>
            </a:r>
            <a:br/>
            <a:r>
              <a:t>(此时用 sort 更合适)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稳定版计数排序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用前缀和定位, 确保相同值保持原始顺序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稳定计数排序的核心: 用 cnt 的前缀和确定每个元素在输出中的精确位置.</a:t>
            </a:r>
            <a:br/>
            <a:r>
              <a:t>步骤: ① 统计频次 ② 求cnt前缀和 (变成"累积定位数组") ③ 从后往前遍历原数组, 按cnt定位放置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稳定版计数排序 — 完整实现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stable_counting_sort(int a[], int n, int maxV)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vector&lt;int&gt; cnt(maxV+1, 0);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vector&lt;int&gt; out(n);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Step1: 统计频次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n; i++) cnt[a[i]]++;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Step2: cnt前缀和 (变成"定位数组")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1; i &lt;= maxV;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cnt[i] += cnt[i-1];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现在 cnt[v] = 值&lt;=v的元素个数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= 值v在输出中的最后一个位置的下一位置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Step3: 倒序遍历 (保持稳定性!)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n-1; i &gt;= 0; i--)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out[--cnt[a[i]]] = a[i];  // 定位+放置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i=0; i&lt;n; i++) a[i]=out[i];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为什么倒序遍历能保持稳定?</a:t>
            </a:r>
            <a:br/>
            <a:r>
              <a:t>* 正序遍历: 所有相同值放在""第一个""空闲位置 → 原始顺序被翻转!</a:t>
            </a:r>
            <a:br/>
            <a:r>
              <a:t>* 倒序遍历: 每遇到相同值, 放在""最后一个""空闲位置 → 保持原始顺序!</a:t>
            </a:r>
            <a:br/>
            <a:r>
              <a:t>* 这与"栈"的思路类似: 后进后出 — 前面出现的放前面, 后面出现的放后面</a:t>
            </a:r>
            <a:br/>
            <a:r>
              <a:t>* CSP-J实战: 简单版计数排序已经够用。稳定版属于进阶理解, 了解即可。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CSP-J 五种排序 — 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冒泡 · 选择 · 插入 · 计数 · STL sort — 全家福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754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算法      |  类型      |  时间(最好) |  时间(平均) |  时间(最差) |  空间  |  稳定? |  适用场景</a:t>
            </a:r>
            <a:br/>
            <a:r>
              <a:t>─────────┼───────────┼───────────┼───────────┼───────────┼───────┼───────┼──────────────────</a:t>
            </a:r>
            <a:br/>
            <a:r>
              <a:t>冒泡排序  |  比较      |  O(n)      |  O(n²)     |  O(n²)     |  O(1) |  ✅   |  n≤5000, 代码简单</a:t>
            </a:r>
            <a:br/>
            <a:r>
              <a:t>选择排序  |  比较      |  O(n²)     |  O(n²)     |  O(n²)     |  O(1) |  ❌   |  交换代价大</a:t>
            </a:r>
            <a:br/>
            <a:r>
              <a:t>插入排序  |  比较      |  O(n)      |  O(n²)     |  O(n²)     |  O(1) |  ✅   |  数据基本有序</a:t>
            </a:r>
            <a:br/>
            <a:r>
              <a:t>计数排序  |  非比较    |  O(n+maxV) |  O(n+maxV) |  O(n+maxV) |  O(maxV)| ✅  |  值范围小 (0~10^5)</a:t>
            </a:r>
            <a:br/>
            <a:r>
              <a:t>STL sort |  比较      |  O(n log n)|  O(n log n)|  O(n log n)|  O(log n)| ❌ |  CSP-J首选!</a:t>
            </a:r>
            <a:br/>
            <a:br/>
            <a:r>
              <a:t>💡 CSP-J 排序策略:</a:t>
            </a:r>
            <a:br/>
            <a:r>
              <a:t>  1. 优先用 STL sort() — 一行代码, O(n log n), 过所有n≤10^5的题</a:t>
            </a:r>
            <a:br/>
            <a:r>
              <a:t>  2. 需要稳定排序 → STL stable_sort() (O(n log n))</a:t>
            </a:r>
            <a:br/>
            <a:r>
              <a:t>  3. 值范围小 + n很大 → 计数排序 (O(n))</a:t>
            </a:r>
            <a:br/>
            <a:r>
              <a:t>  4. 题目要求手写 → 插入排序 或 冒泡排序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STL sort — CSP-J 最重要的排序工具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sort(begin, end) 和 sort(begin, end, cmp)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在PPT 19 (STL入门)中已学过sort的基本用法。这里补充几个常用技巧:</a:t>
            </a:r>
            <a:br/>
            <a:br/>
            <a:r>
              <a:t>* 升序: sort(a, a+n) 或 sort(v.begin(), v.end())</a:t>
            </a:r>
            <a:br/>
            <a:r>
              <a:t>* 降序: sort(a, a+n, greater&lt;int&gt;())</a:t>
            </a:r>
            <a:br/>
            <a:r>
              <a:t>* 自定义比较: sort(a, a+n, cmp) — 见代码示例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sort 高阶用法示例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1. 对数组部分排序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sort(a+1, a+1+k);  // 只排序前k个 (0基)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2. 自定义比较函数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cmp(int a, int b) { return a &gt; b; } // 降序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sort(a, a+n, cmp);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3. 对结构体排序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struct Student { int score, id; 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cmpStu(Student&amp; a, Student&amp; b)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(a.score != b.score) return a.score &gt; b.score;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a.id &lt; b.id;  // 分数相同按id升序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sort(stu, stu+n, cmpStu);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CSP-J 常见陷阱:</a:t>
            </a:r>
            <a:br/>
            <a:r>
              <a:t>* sort(a, a+n) 排序区间是 [0, n), 即半开区间。a+n 不在排序范围内!</a:t>
            </a:r>
            <a:br/>
            <a:r>
              <a:t>* 对vector: sort(v.begin(), v.end()) — 注意end()也是"超尾"</a:t>
            </a:r>
            <a:br/>
            <a:r>
              <a:t>* 比较函数必须满足"严格弱序" (Strict Weak Ordering)</a:t>
            </a:r>
            <a:br/>
            <a:r>
              <a:t>  cmp(a,a)必须返回false, 否则sort可能crash!</a:t>
            </a:r>
            <a:br/>
            <a:r>
              <a:t>* stable_sort 用法与sort完全相同, 但保证稳定性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排序算法综合练习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用计数排序实现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数据: N≤10^5, 值范围 0~10000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不能用sort — 必须手写排序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计数排序: O(n+10000) 秒过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对比: O(n²)排序只有50分 (TLE)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1031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P1271 选举学生会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N≤10^6 张选票, M≤10^3 候选人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计数排序完美: O(N+M)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用sort会TLE (N过度大)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体现了"非比较排序"的威力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56616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排序综合题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P1093 奖学金: 多关键字排序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用sort+自定义cmp函数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总分/语文/学号 三个关键字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考察结构体排序的实战能力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566160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排序对比实验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同一数据, 分别用5种排序跑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n=1000: 全部秒过 (20ms内)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n=10000: O(n²)开始吃力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n=100000: 仅sort和计数可行!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