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深度优先搜索 DFS(一)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DFS原理 · 递归框架 · 全排列 · N皇后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5  ·  NOI 2025 大纲  ·  PPT 48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206240"/>
            <a:ext cx="10058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理解DFS"一条路走到黑"的搜索哲学 / 掌握DFS递归框架模板 / 学会用DFS解决排列和N皇后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三种经典DFS问题对比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全排列 · N皇后 · 迷宫搜索 — DFS的不变与万变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097280"/>
            <a:ext cx="10972800" cy="4754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问题      | 状态        | 边界条件   | 选择          | 标记/used    | 剪枝          | 复杂度</a:t>
            </a:r>
            <a:br/>
            <a:r>
              <a:t>─────────┼────────────┼──────────┼─────────────┼────────────┼─────────────┼──────────</a:t>
            </a:r>
            <a:br/>
            <a:r>
              <a:t>全排列 N=8| depth (层数) | depth==n | for(i=0..n-1) | used[i]     | 跳过used[i]  | O(n!) ~4万</a:t>
            </a:r>
            <a:br/>
            <a:r>
              <a:t>N皇后 N=8 | row (行数)  | row==n   | for(j=0..n-1) | col,d1,d2   | 三种冲突检测 | O(n!) ~4万(剪后&lt;几千)</a:t>
            </a:r>
            <a:br/>
            <a:r>
              <a:t>迷宫 N*M  | (x,y)坐标  | 到终点   | for(d=0..3)   | vis[x][y]   | 墙+越界+vis  | O(4^(NM))最大</a:t>
            </a:r>
            <a:br/>
            <a:r>
              <a:t>─────────┼────────────┼──────────┼─────────────┼────────────┼─────────────┼──────────</a:t>
            </a:r>
            <a:br/>
            <a:br/>
            <a:r>
              <a:t>💡 不变的部分 (DFS框架始终是):</a:t>
            </a:r>
            <a:br/>
            <a:r>
              <a:t>  → 检查边界 → 枚举选择 → 做标记 → 递归深入 → 撤销标记</a:t>
            </a:r>
            <a:br/>
            <a:br/>
            <a:r>
              <a:t>💡 变化的部分:</a:t>
            </a:r>
            <a:br/>
            <a:r>
              <a:t>  → 状态定义不同 (depth / row / x,y)</a:t>
            </a:r>
            <a:br/>
            <a:r>
              <a:t>  → 选择范围不同 (未用的元素 / 列 / 方向)</a:t>
            </a:r>
            <a:br/>
            <a:r>
              <a:t>  → 标记方式不同 (bool数组 / 三个数组 / vis数组)</a:t>
            </a:r>
            <a:br/>
            <a:r>
              <a:t>  → 剪枝策略不同 (跳过used / 对角线检查 / 撞墙返回)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CSP-J DFS 相关常考题型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34747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P1706 全排列问题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输入N, 按字典序输出所有排列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经典DFS+used模板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N≤9, 9!次递归可接受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基础题, 初学DFS第一题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89120" y="1188720"/>
            <a:ext cx="34747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P1219 N皇后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63440" y="1645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前3个解 + 总方案数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2103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DFS+三标记剪枝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2560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N≤13, 最大方案数73712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3017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DFS回溯经典代表题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229600" y="1188720"/>
            <a:ext cx="34747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1248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洛谷 P1605 迷宫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03920" y="1645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统计从起点到终点的方案数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03920" y="2103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DFS+vis标记+回溯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503920" y="2560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N,M≤5, 总状态有限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03920" y="3017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方向数组dx[4],dy[4]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48640" y="3749039"/>
            <a:ext cx="34747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1520" y="3822191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洛谷 P1157 组合输出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" y="42062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从N选M的所有组合 (升序)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" y="46634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DFS+start参数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22960" y="51206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与全排列的区别: 不回头选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2960" y="55778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组合数 ≤ C(20,10)=184756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389120" y="3749039"/>
            <a:ext cx="34747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00" y="3822191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例题5: 洛谷 P1036 选数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663440" y="42062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从N个数中选K个, 和为素数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63440" y="46634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DFS组合枚举 + 素数判断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663440" y="51206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练习: 如何写check_prime?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63440" y="55778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综合题: DFS+数学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229600" y="3749039"/>
            <a:ext cx="34747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412480" y="3822191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例题6: 洛谷 P2392 考前临时抱佛脚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503920" y="42062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DFS枚举子集 + 01选择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03920" y="46634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每科作业分左右脑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503920" y="51206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搜索型DFS经典变体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503920" y="55778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N≤20 → DFS子集可行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DFS(一) — 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48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347472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DFS框架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void dfs(状态) { 边界+枚举+回溯 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五要素: 状态/边界/选择/标记/回溯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递归树 = 搜索过程的直观体现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DFS = 深度优先遍历搜索树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时间取决于状态空间大小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0" y="1188720"/>
            <a:ext cx="347472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7939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经典应用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全排列: used[]+depth, N≤10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N皇后: 三标记+剪枝, N≤13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迷宫: vis+方向, 路径计数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组合: start参数保证升序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97680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选数: DFS组合 + 素数检查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55279" y="1188720"/>
            <a:ext cx="3474720" cy="347472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28431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关键技巧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剪枝: 提前排除不可能分支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回溯: 递归返回后必须撤销标记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19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visited防重/防环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19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字典序: 循环从小到大枚举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46719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N皇后对角线: x+y, x-y 恒值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93192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4114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DFS是所有搜索算法的基础。理解它的递归框架, 你就掌握了解决一大类问题的方法。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457200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① 洛谷 P1706 全排列 ② 洛谷 P1219 N皇后 ③ 洛谷 P1157 组合 ④ 洛谷 P1036 选数</a:t>
            </a:r>
            <a:br/>
            <a:r>
              <a:t>下讲预告: DFS(二) — 回溯与剪枝深入: 可行性剪枝 · 最优性剪枝 · 搜索顺序优化 · 记忆化搜索!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DFS(二) — 回溯与剪枝深入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49 — 回溯思想 · 可行性剪枝 · 组合/子集/迷宫路径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48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DFS(一) — 五大核心主题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48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384048" cy="384048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188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B5C9E"/>
                </a:solidFill>
                <a:latin typeface="Microsoft YaHei"/>
              </a:defRPr>
            </a:pPr>
            <a:r>
              <a:t>DFS是什么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4630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"一条路走到黑"的直觉 / 树的先序遍历就是DFS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103120"/>
            <a:ext cx="384048" cy="384048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1031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7AE60"/>
                </a:solidFill>
                <a:latin typeface="Microsoft YaHei"/>
              </a:defRPr>
            </a:pPr>
            <a:r>
              <a:t>递归框架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3774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void dfs(状态) { if(边界)return; for 选择: dfs(新状态); }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017520"/>
            <a:ext cx="384048" cy="384048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0175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E86A17"/>
                </a:solidFill>
                <a:latin typeface="Microsoft YaHei"/>
              </a:defRPr>
            </a:pPr>
            <a:r>
              <a:t>经典全排列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2918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回顾: used[]标记 + dfs(depth) — 从递归到搜索视角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931920"/>
            <a:ext cx="384048" cy="384048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39319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C0392B"/>
                </a:solidFill>
                <a:latin typeface="Microsoft YaHei"/>
              </a:defRPr>
            </a:pPr>
            <a:r>
              <a:t>N皇后问题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2062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如何在棋盘上放N个互不攻击的皇后 / 回溯+剪枝</a:t>
            </a:r>
          </a:p>
        </p:txBody>
      </p:sp>
      <p:sp>
        <p:nvSpPr>
          <p:cNvPr id="19" name="Oval 18"/>
          <p:cNvSpPr/>
          <p:nvPr/>
        </p:nvSpPr>
        <p:spPr>
          <a:xfrm>
            <a:off x="914400" y="4846320"/>
            <a:ext cx="384048" cy="384048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48463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3D7ED8"/>
                </a:solidFill>
                <a:latin typeface="Microsoft YaHei"/>
              </a:defRPr>
            </a:pPr>
            <a:r>
              <a:t>DFS vs BFS预告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1206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DFS vs BFS的区别预告: 栈 vs 队列, 深度 vs 广度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什么是深度优先搜索?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DFS = "一条路走到黑, 撞了南墙再回头"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🎮 生活类比 — 走迷宫:</a:t>
            </a:r>
            <a:br/>
            <a:r>
              <a:t>  你走进迷宫, 始终右手扶墙往前走。碰到死路 → 原路退回到上一个岔路口 → 换另一条路。</a:t>
            </a:r>
            <a:br/>
            <a:r>
              <a:t>  这就是 DFS! "深度优先" = 先往深处走, 走不通才回头。</a:t>
            </a:r>
            <a:br/>
            <a:br/>
            <a:r>
              <a:t>📐 技术定义:</a:t>
            </a:r>
            <a:br/>
            <a:r>
              <a:t>  DFS (Depth-First Search) 是一种优先沿着树的深度</a:t>
            </a:r>
            <a:br/>
            <a:r>
              <a:t>  方向搜索的算法。它用系统化的方式遍历/探索一个</a:t>
            </a:r>
            <a:br/>
            <a:r>
              <a:t>  "状态空间" (所有可能的情况)。</a:t>
            </a:r>
            <a:br/>
            <a:br/>
            <a:r>
              <a:t>🔑 DFS 的三个本质特征:</a:t>
            </a:r>
            <a:br/>
            <a:r>
              <a:t>  ① 递归实现 (或显式栈模拟)</a:t>
            </a:r>
            <a:br/>
            <a:r>
              <a:t>  ② 遇到边界条件返回 (base case)</a:t>
            </a:r>
            <a:br/>
            <a:r>
              <a:t>  ③ 回溯: 返回上一状态, 换一个选择继续</a:t>
            </a:r>
            <a:br/>
            <a:br/>
            <a:r>
              <a:t>💡 DFS 不只是搜索算法, 更是一种解决问题的思维模式。</a:t>
            </a:r>
            <a:br/>
            <a:r>
              <a:t>  很多"列举所有可能"的问题都可以用 DFS 解决。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442468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DFS 通用递归框架 (背下来!)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dfs(状态参数)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1. 边界条件: 搜索到了终点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(到达目标)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处理/输出/计数;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return;                    // 回头!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2. 剪枝 (可选): 提前排除不可能的情况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(不可能达到目标) return;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3. 枚举所有可能的选择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(每个可行的选择)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做选择;                     // 标记/记录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dfs(新的状态);              // ★ 递归深入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撤销选择;                   // ★ 回溯!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663440"/>
            <a:ext cx="594360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⚡ DFS vs 递归 (PPT 38): DFS 是递归在"搜索问题"上的应用。区别在于:</a:t>
            </a:r>
            <a:br/>
            <a:r>
              <a:t>* 递归: 关注函数调用的数学关系 (如 factorial)</a:t>
            </a:r>
            <a:br/>
            <a:r>
              <a:t>* DFS: 关注状态的探索过程 (如 迷宫, 排列, N皇后)</a:t>
            </a:r>
            <a:br/>
            <a:r>
              <a:t>* 共性: 都用递归实现, 都有回退 (return / 回溯)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DFS 递归框架 — 五要素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写DFS代码前问自己这五个问题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① 状态是什么? (dfs的参数)</a:t>
            </a:r>
            <a:br/>
            <a:r>
              <a:t>  例: dfs(depth) 表示当前搜索到第depth层</a:t>
            </a:r>
            <a:br/>
            <a:r>
              <a:t>  例: dfs(x, y) 表示当前在迷宫的(x,y)位置</a:t>
            </a:r>
            <a:br/>
            <a:br/>
            <a:r>
              <a:t>② 边界条件是什么? (何时停止)</a:t>
            </a:r>
            <a:br/>
            <a:r>
              <a:t>  例: depth == n → 找到了一组完整排列</a:t>
            </a:r>
            <a:br/>
            <a:r>
              <a:t>  例: (x,y) == 终点 → 找到了一条路径</a:t>
            </a:r>
            <a:br/>
            <a:br/>
            <a:r>
              <a:t>③ 有哪些选择? (for循环枚举什么)</a:t>
            </a:r>
            <a:br/>
            <a:r>
              <a:t>  例: for i in 0..n-1 → 选择哪个元素</a:t>
            </a:r>
            <a:br/>
            <a:r>
              <a:t>  例: for d in 4个方向 → 往哪个方向走</a:t>
            </a:r>
            <a:br/>
            <a:br/>
            <a:r>
              <a:t>④ 如何"做选择"和"撤销"?</a:t>
            </a:r>
            <a:br/>
            <a:r>
              <a:t>  做: used[i]=true;  a[depth]=i;</a:t>
            </a:r>
            <a:br/>
            <a:r>
              <a:t>  撤: used[i]=false; (回溯!)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20116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以全排列为例, 套用五要素: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n, a[20];  bool used[20];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dfs(int depth)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要素2: 边界 — 选够了n个数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(depth == n)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for(int i=0;i&lt;n;i++)cout&lt;&lt;a[i]&lt;&lt;" ";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cout&lt;&lt;endl;  return;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要素3+4: 枚举选择 + 做/撤选择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i = 0; i &lt; n; i++) {   // 要素3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(used[i]) continue;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used[i] = true;              // 要素4: 做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a[depth] = i + 1;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dfs(depth + 1);             // 递归!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used[i] = false;             // 要素4: 撤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474720"/>
            <a:ext cx="54864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⑤ 状态空间有多大? (决定是否超时)</a:t>
            </a:r>
            <a:br/>
            <a:r>
              <a:t>  全排列: n! → n≤10 (10!=3.6×10^6) 勉强可过</a:t>
            </a:r>
            <a:br/>
            <a:r>
              <a:t>  子集: 2^n → n≤20 可过</a:t>
            </a:r>
            <a:br/>
            <a:r>
              <a:t>  迷宫: 最多 N*M 个节点 (用 visited 防重)</a:t>
            </a:r>
            <a:br/>
            <a:br/>
            <a:r>
              <a:t>⚠️ DFS 的代价: 状态空间是指数或阶乘级别的!</a:t>
            </a:r>
            <a:br/>
            <a:r>
              <a:t>所以 DFS 一般只适用于 n 较小的问题 (n≤20)。</a:t>
            </a:r>
            <a:br/>
            <a:r>
              <a:t>更大的问题 → 需要更高级的算法 (DP, 贪心等)。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经典应用: 全排列 (回顾+DFS框架化)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 PPT 38 的递归视角升级为 DFS 搜索视角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在PPT 38中我们从"递归"角度学了全排列。现在用"搜索树"重新理解:</a:t>
            </a:r>
            <a:br/>
            <a:br/>
            <a:r>
              <a:t>搜索树的含义:</a:t>
            </a:r>
            <a:br/>
            <a:r>
              <a:t>  * 根节点 = 空状态 []</a:t>
            </a:r>
            <a:br/>
            <a:r>
              <a:t>  * 每条边 = 一个选择 (选哪个元素)</a:t>
            </a:r>
            <a:br/>
            <a:r>
              <a:t>  * 每个节点 = 一个部分解 (已经选择了若干元素)</a:t>
            </a:r>
            <a:br/>
            <a:r>
              <a:t>  * 叶子节点 = 一个完整排列</a:t>
            </a:r>
            <a:br/>
            <a:r>
              <a:t>  * DFS 的过程 = 沿着搜索树一路走到叶子, 然后回溯换分支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97764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全排列 DFS — 搜索树视角的代码注释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dfs(int depth)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(depth == n)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// ★ 到达叶子节点 — 记录一个完整排列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print(); return;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i = 0; i &lt; n; i++)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(used[i]) continue;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used[i] = true;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a[depth] = i;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// ★ 沿着"选i"这条边往下走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dfs(depth + 1);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// ★ 从子节点返回 — 回溯到当前节点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used[i] = false;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★ 当前节点的所有分支都已探索完毕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54864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7AE60"/>
                </a:solidFill>
                <a:latin typeface="Microsoft YaHei"/>
              </a:defRPr>
            </a:pPr>
            <a:r>
              <a:t>📊 搜索树的大小 = 所有可能的排列数 = n!</a:t>
            </a:r>
            <a:br/>
            <a:br/>
            <a:r>
              <a:t>以 n=3 为例, 搜索树:</a:t>
            </a:r>
            <a:br/>
            <a:r>
              <a:t>              根 (空)</a:t>
            </a:r>
            <a:br/>
            <a:r>
              <a:t>          /    |    \</a:t>
            </a:r>
            <a:br/>
            <a:r>
              <a:t>       [1]   [2]   [3]     ← 第1层: n=3 个分支</a:t>
            </a:r>
            <a:br/>
            <a:r>
              <a:t>       /\    / \    /\</a:t>
            </a:r>
            <a:br/>
            <a:r>
              <a:t>   [1,2][1,3] ...           ← 第2层: n-1=2 个分支</a:t>
            </a:r>
            <a:br/>
            <a:r>
              <a:t>    |    |</a:t>
            </a:r>
            <a:br/>
            <a:r>
              <a:t>  [1,2,3][1,3,2]           ← 叶子: n!个排列</a:t>
            </a:r>
            <a:br/>
            <a:br/>
            <a:r>
              <a:t>DFS 按深度优先遍历这棵树: 1→1,2→1,2,3(输出)→回溯→1,3→1,3,2(输出)→...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N皇后问题 N-Queens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国际象棋棋盘上放N个皇后, 互不攻击 — DFS回溯的经典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🎯 问题: N×N棋盘, 放N个皇后。皇后可以攻击同行/同列/同对角线。</a:t>
            </a:r>
            <a:br/>
            <a:r>
              <a:t>求所有摆放方案 (或方案数)。</a:t>
            </a:r>
            <a:br/>
            <a:br/>
            <a:r>
              <a:t>🎮 类比: 选择N个"安全位置", 每个皇后占据一行 (每行必须放且只能放一个)</a:t>
            </a:r>
            <a:br/>
            <a:r>
              <a:t>  → 按行枚举, 对每行决定皇后放在哪一列</a:t>
            </a:r>
            <a:br/>
            <a:br/>
            <a:r>
              <a:t>📐 约束条件 (三个不能):</a:t>
            </a:r>
            <a:br/>
            <a:r>
              <a:t>  ① 不能同行: 每行只放一个 (按行枚举自然满足)</a:t>
            </a:r>
            <a:br/>
            <a:r>
              <a:t>  ② 不能同列: 列不能重复 → col[j] 标记</a:t>
            </a:r>
            <a:br/>
            <a:r>
              <a:t>  ③ 不能同对角线: 两条对角线不能冲突 → 数学判断!</a:t>
            </a:r>
            <a:br/>
            <a:br/>
            <a:r>
              <a:t>  (x1,y1) 和 (x2,y2) 在同一对角线 ⇔</a:t>
            </a:r>
            <a:br/>
            <a:r>
              <a:t>    |x1-x2| == |y1-y2|</a:t>
            </a:r>
            <a:br/>
            <a:r>
              <a:t>  或: x1+y1 == x2+y2 (主对角线) 或 x1-y1 == x2-y2 (副对角线)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188720"/>
            <a:ext cx="530352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N=4 时的一个解:</a:t>
            </a:r>
            <a:br/>
            <a:br/>
            <a:r>
              <a:t>  列  0   1   2   3</a:t>
            </a:r>
            <a:br/>
            <a:r>
              <a:t> 行0  .   Q   .   .    ← 皇后在 (0,1)</a:t>
            </a:r>
            <a:br/>
            <a:r>
              <a:t> 行1  .   .   .   Q    ← 皇后在 (1,3)</a:t>
            </a:r>
            <a:br/>
            <a:r>
              <a:t> 行2  Q   .   .   .    ← 皇后在 (2,0)</a:t>
            </a:r>
            <a:br/>
            <a:r>
              <a:t> 行3  .   .   Q   .    ← 皇后在 (3,2)</a:t>
            </a:r>
            <a:br/>
            <a:br/>
            <a:r>
              <a:t>  检查: 所有列 {1,3,0,2} 不重复 ✓</a:t>
            </a:r>
            <a:br/>
            <a:r>
              <a:t>  主对角线: 0+1=1, 1+3=4, 2+0=2, 3+2=5 不重复 ✓</a:t>
            </a:r>
            <a:br/>
            <a:r>
              <a:t>  副对角线: 0-1=-1, 1-3=-2, 2-0=2, 3-2=1 不重复 ✓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N皇后 — DFS代码实现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回溯 + 剪枝: 每行一个皇后, 逐行尝试每一列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511556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// N皇后 — DFS实现 (洛谷 P1219)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int n, ans = 0;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int col[20];          // col[i] = 第i行皇后的列号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bool used_col[20];    // 该列是否已被占用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bool used_d1[40];     // 主对角线: x+y 恒值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bool used_d2[40];     // 副对角线: x-y+n 恒值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void dfs(int row) {              // row = 当前行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if (row == n) {               // 放了n个皇后!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ans++;                    // 方案数+1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// 如果需要输出前3个方案, 在此打印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return;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for (int j = 0; j &lt; n; j++) { // 尝试每一列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// ★ 剪枝: 检查三个条件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if (used_col[j]) continue;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if (used_d1[row + j]) continue;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if (used_d2[row - j + n]) continue;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// 放置皇后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col[row] = j;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used_col[j] = used_d1[row+j] = used_d2[row-j+n] = true;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dfs(row + 1);            // 递归下一行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// ★ 回溯: 拿走皇后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used_col[j] = used_d1[row+j] = used_d2[row-j+n] = false;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🔑 代码要点解析:</a:t>
            </a:r>
            <a:br/>
            <a:br/>
            <a:r>
              <a:t>① 状态: dfs(row) — 当前在处理第row行</a:t>
            </a:r>
            <a:br/>
            <a:r>
              <a:t>② 边界: row == n — 所有行都放好了</a:t>
            </a:r>
            <a:br/>
            <a:r>
              <a:t>③ 选择: 对每行, for(j=0..n-1) 尝试列</a:t>
            </a:r>
            <a:br/>
            <a:r>
              <a:t>④ 剪枝: 三个 used 数组检查冲突</a:t>
            </a:r>
            <a:br/>
            <a:r>
              <a:t>⑤ 回溯: 递归返回后撤销三个标记</a:t>
            </a:r>
            <a:br/>
            <a:br/>
            <a:r>
              <a:t>💡 对角线标记的巧妙设计:</a:t>
            </a:r>
            <a:br/>
            <a:r>
              <a:t>* 主对角线: 同一条上 x+y = 常数</a:t>
            </a:r>
            <a:br/>
            <a:r>
              <a:t>* 副对角线: 同一条上 x-y = 常数</a:t>
            </a:r>
            <a:br/>
            <a:r>
              <a:t>* 用数组标记这个"常数"是否被占用!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0" y="4389120"/>
            <a:ext cx="4846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⚠️ N皇后复杂度:</a:t>
            </a:r>
            <a:br/>
            <a:r>
              <a:t>* N=8: 92个解 (经典八皇后)</a:t>
            </a:r>
            <a:br/>
            <a:r>
              <a:t>* N=10: 724个解</a:t>
            </a:r>
            <a:br/>
            <a:r>
              <a:t>* N=13: 73712个解</a:t>
            </a:r>
            <a:br/>
            <a:r>
              <a:t>* CSP-J中 N≤13, DFS可过</a:t>
            </a:r>
            <a:br/>
            <a:r>
              <a:t>* 大于13需要更优的算法 (超出J组)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N皇后 — 搜索树与剪枝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N=4时的搜索过程: 剪枝如何大幅减少搜索空间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097280"/>
            <a:ext cx="10972800" cy="5029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搜索过程 (N=4):</a:t>
            </a:r>
            <a:br/>
            <a:br/>
            <a:r>
              <a:t>row=0: 尝试列0,1,2,3 — 全部OK (第一行无冲突)</a:t>
            </a:r>
            <a:br/>
            <a:r>
              <a:t>  选列0 → row=1: 列0冲突,列1冲突,列2OK→row=2:</a:t>
            </a:r>
            <a:br/>
            <a:r>
              <a:t>    列0冲突,列1OK→row=3: 列0-3全冲突 → 无解! 回溯</a:t>
            </a:r>
            <a:br/>
            <a:r>
              <a:t>    列2冲突,列3OK→row=3: 列0-3全冲突 → 无解! 回溯</a:t>
            </a:r>
            <a:br/>
            <a:r>
              <a:t>    列3 OK→row=3: 列0-3全冲突 → 无解! 回溯 (列0分支全部失败)</a:t>
            </a:r>
            <a:br/>
            <a:r>
              <a:t>  选列1 → row=1: 列0OK→row=2: 列2OK→row=3: 列0-3全冲突→无解</a:t>
            </a:r>
            <a:br/>
            <a:r>
              <a:t>                列2冲突,列3OK→row=2: 列0OK→row=3:列2OK → ★ 找到一个解!</a:t>
            </a:r>
            <a:br/>
            <a:r>
              <a:t>  ...</a:t>
            </a:r>
            <a:br/>
            <a:br/>
            <a:r>
              <a:t>最终: N=4只有2个解 (旋转对称)。整个过程剪掉了大量不可能的分支。</a:t>
            </a:r>
            <a:br/>
            <a:br/>
            <a:r>
              <a:t>💡 如果没有剪枝 (不用三个used数组), 暴力枚举: 4^4=256个状态</a:t>
            </a:r>
            <a:br/>
            <a:r>
              <a:t>  有剪枝的DFS: 只探索了约60个状态! 节省了75%!</a:t>
            </a:r>
            <a:br/>
            <a:r>
              <a:t>  这就是"剪枝"的威力 — 在不可行的分支上提前"砍掉"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实战: 输出前3个方案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洛谷 P1219 要求输出前3个字典序最小方案 + 总方案数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5054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P1219 N皇后 — 完整代码框架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n, ans = 0, printed = 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col[20];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bool c[20], d1[40], d2[40];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dfs(int row)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(row == n)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ans++;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 (printed &lt; 3) {        // 只输出前3个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for (int i=0;i&lt;n;i++)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cout&lt;&lt;col[i]+1&lt;&lt;" ";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cout &lt;&lt; endl;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printed++;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return;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j=0;j&lt;n;j++)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 (c[j]||d1[row+j]||d2[row-j+n]) continue;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col[row]=j;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c[j]=d1[row+j]=d2[row-j+n]=true;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dfs(row+1);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c[j]=d1[row+j]=d2[row-j+n]=false;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🔑 字典序的保证:</a:t>
            </a:r>
            <a:br/>
            <a:r>
              <a:t>列循环从0..n-1 → 自然按字典序搜索!</a:t>
            </a:r>
            <a:br/>
            <a:r>
              <a:t>第一个找到的解就是字典序最小的。</a:t>
            </a:r>
            <a:br/>
            <a:br/>
            <a:r>
              <a:t>📊 N=8时的前3个解:</a:t>
            </a:r>
            <a:br/>
            <a:r>
              <a:t>  解1: 1 5 8 6 3 7 2 4</a:t>
            </a:r>
            <a:br/>
            <a:r>
              <a:t>  解2: 1 6 8 3 7 4 2 5</a:t>
            </a:r>
            <a:br/>
            <a:r>
              <a:t>  解3: 1 7 4 6 8 2 5 3</a:t>
            </a:r>
            <a:br/>
            <a:br/>
            <a:r>
              <a:t>题目要求: 输出前3个解, 每行N个数</a:t>
            </a:r>
            <a:br/>
            <a:r>
              <a:t>最后一行输出 ans (总方案数)</a:t>
            </a:r>
            <a:br/>
            <a:br/>
            <a:r>
              <a:t>N皇后是CSP-J中最经典的DFS回溯题,</a:t>
            </a:r>
            <a:br/>
            <a:r>
              <a:t>出现在无数入门教材中。</a:t>
            </a:r>
            <a:br/>
            <a:r>
              <a:t>理解它 = 理解DFS的回溯+剪枝组合。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