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广度优先搜索 BFS(一)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BFS原理 · 队列框架 · 无权图最短路径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5  ·  NOI 2025 大纲  ·  PPT 50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BFS(二) — 多源BFS与连通块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51 — 多源BFS · 走日字(骑士移动) · 连通块计数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50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BFS(一) — 五大核心主题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50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365760" cy="36576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1887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B5C9E"/>
                </a:solidFill>
                <a:latin typeface="Microsoft YaHei"/>
              </a:defRPr>
            </a:pPr>
            <a:r>
              <a:t>BFS是什么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44475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"一层一层向外扩散" / 涟漪模型类比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011680"/>
            <a:ext cx="365760" cy="36576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01168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7AE60"/>
                </a:solidFill>
                <a:latin typeface="Microsoft YaHei"/>
              </a:defRPr>
            </a:pPr>
            <a:r>
              <a:t>队列框架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26771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queue+vis+dist — BFS三板斧 / O(V+E)复杂度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2834640"/>
            <a:ext cx="365760" cy="36576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283464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E86A17"/>
                </a:solidFill>
                <a:latin typeface="Microsoft YaHei"/>
              </a:defRPr>
            </a:pPr>
            <a:r>
              <a:t>迷宫最短路径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309067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BFS天然找到无权图的最短路径! 为什么?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657600"/>
            <a:ext cx="365760" cy="36576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6576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Microsoft YaHei"/>
              </a:defRPr>
            </a:pPr>
            <a:r>
              <a:t>BFS vs DFS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91363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栈 vs 队列 / 一条路走到底 vs 逐层推进</a:t>
            </a:r>
          </a:p>
        </p:txBody>
      </p:sp>
      <p:sp>
        <p:nvSpPr>
          <p:cNvPr id="19" name="Oval 18"/>
          <p:cNvSpPr/>
          <p:nvPr/>
        </p:nvSpPr>
        <p:spPr>
          <a:xfrm>
            <a:off x="914400" y="4480560"/>
            <a:ext cx="365760" cy="36576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448056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3D7ED8"/>
                </a:solidFill>
                <a:latin typeface="Microsoft YaHei"/>
              </a:defRPr>
            </a:pPr>
            <a:r>
              <a:t>经典例题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4736592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洛谷 P1443 马的遍历 / 迷宫的BFS写法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什么是广度优先搜索?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BFS = "涟漪扩散" — 一层一层往外探索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🎮 生活类比 — 往平静的水面扔一颗石子:</a:t>
            </a:r>
            <a:br/>
            <a:r>
              <a:t>  第0层: 石子落水点 (起点)</a:t>
            </a:r>
            <a:br/>
            <a:r>
              <a:t>  第1层: 最近的涟漪圈 (距离1的所有节点)</a:t>
            </a:r>
            <a:br/>
            <a:r>
              <a:t>  第2层: 第二圈涟漪 (距离2的所有节点)</a:t>
            </a:r>
            <a:br/>
            <a:r>
              <a:t>  依此类推... BFS 就是模拟这个过程!</a:t>
            </a:r>
            <a:br/>
            <a:br/>
            <a:r>
              <a:t>📐 技术定义:</a:t>
            </a:r>
            <a:br/>
            <a:r>
              <a:t>  BFS (Breadth-First Search) 从起点开始,</a:t>
            </a:r>
            <a:br/>
            <a:r>
              <a:t>  先访问距离1的所有节点, 再访问距离2的所有节点,...</a:t>
            </a:r>
            <a:br/>
            <a:r>
              <a:t>  使用队列 (Queue) 来管理"待访问"的节点。</a:t>
            </a:r>
            <a:br/>
            <a:br/>
            <a:r>
              <a:t>🔑 BFS的三个本质特征:</a:t>
            </a:r>
            <a:br/>
            <a:r>
              <a:t>  ① 队列实现 (FIFO: 先入先出)</a:t>
            </a:r>
            <a:br/>
            <a:r>
              <a:t>  ② 逐层推进 (同层的节点在队列中连续排列)</a:t>
            </a:r>
            <a:br/>
            <a:r>
              <a:t>  ③ 天然最短: 第一次访问某节点时的距离 = 最短距离!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5054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BFS 通用模板 (背下来!)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#include &lt;queue&gt;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bfs(int start_x, int start_y)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queue&lt;pair&lt;int,int&gt;&gt; q;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bool vis[N][M] = {false};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dist[N][M] = {0};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q.push({start_x, start_y});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vis[start_x][start_y] = true;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while (!q.empty())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auto [x, y] = q.front(); q.pop();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// 处理当前节点 (可选)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 (int d = 0; d &lt; 4; d++)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int nx = x + dx[d], ny = y + dy[d];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if (ok(nx,ny) &amp;&amp; !vis[nx][ny])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vis[nx][ny] = true;   // 入队即标记!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dist[nx][ny] = dist[x][y] + 1;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q.push({nx, ny});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   }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BFS天然找到最短路径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为什么BFS第一次访问到某个节点, 就一定是最短距离?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🎯 BFS的核心性质 (无权图): 节点被访问的顺序 = 距离递增的顺序!</a:t>
            </a:r>
            <a:br/>
            <a:br/>
            <a:r>
              <a:t>证明思路 (归纳法):</a:t>
            </a:r>
            <a:br/>
            <a:r>
              <a:t>  base: 起点距离0, 第1次访问 → 正确</a:t>
            </a:r>
            <a:br/>
            <a:r>
              <a:t>  归纳: 假设第k层的所有节点距离=k且已被访问</a:t>
            </a:r>
            <a:br/>
            <a:r>
              <a:t>        当处理第k层节点时, 它们的未访问邻居入队</a:t>
            </a:r>
            <a:br/>
            <a:r>
              <a:t>        这些邻居的距离 = k+1, 且第一次被访问</a:t>
            </a:r>
            <a:br/>
            <a:r>
              <a:t>        → 它们的距离 = k+1 = 最短距离 ✓</a:t>
            </a:r>
            <a:br/>
            <a:br/>
            <a:r>
              <a:t>💡 直观理解: BFS像"波纹扩散", 波纹到达某点的时间 = 该点到起点的最短距离。</a:t>
            </a:r>
            <a:br/>
            <a:r>
              <a:t>  水波不会绕路! 它总是沿着最短路径扩散。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50952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BFS 迷宫最短路径 — 完整代码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bfs_maze(int sx, int sy, int tx, int ty)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queue&lt;tuple&lt;int,int,int&gt;&gt; q;  // x,y,dist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bool vis[100][100] = {false};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q.push({sx, sy, 0});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vis[sx][sy] = true;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(!q.empty())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auto [x, y, d] = q.front(); q.pop();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(x == tx &amp;&amp; y == ty)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return d;          // ★ 第一次到达 = 最短距离!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for (int i = 0; i &lt; 4;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int nx = x+dx[i], ny = y+dy[i];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 (ok(nx,ny) &amp;&amp; !vis[nx][ny])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vis[nx][ny] = true;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q.push({nx, ny, d+1});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   }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-1;                 // 无法到达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206240"/>
            <a:ext cx="5943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重要: BFS的最短路径性质只对"无权图" (每条边权值=1) 成立!</a:t>
            </a:r>
            <a:br/>
            <a:r>
              <a:t>有权图 (边权不同) 的最短路需要 Dijkstra算法 (CSP-S 内容)。</a:t>
            </a:r>
            <a:br/>
            <a:r>
              <a:t>在CSP-J范围内, 迷宫/网格类的最短路问题用BFS即可。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BFS vs DFS — 全面对比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栈 vs 队列 — 两种截然不同的搜索哲学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09728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维度        |  DFS (深度优先)           |  BFS (广度优先)</a:t>
            </a:r>
            <a:br/>
            <a:r>
              <a:t>───────────┼──────────────────────────┼─────────────────────────</a:t>
            </a:r>
            <a:br/>
            <a:r>
              <a:t>核心数据结构|  栈 (递归调用栈 或 显式栈) |  队列 (queue)</a:t>
            </a:r>
            <a:br/>
            <a:r>
              <a:t>搜索方式    |  "一条路走到黑"          |  "一层一层往外扩散"</a:t>
            </a:r>
            <a:br/>
            <a:r>
              <a:t>类比        |  走迷宫右手扶墙          |  往水面扔石子, 波纹扩散</a:t>
            </a:r>
            <a:br/>
            <a:r>
              <a:t>最短路径    |  ❌ 不保证               |  ✅ 天然最短 (无权图)</a:t>
            </a:r>
            <a:br/>
            <a:r>
              <a:t>空间复杂度  |  O(深度) — 递归栈       |  O(宽度) — 队列可能很大</a:t>
            </a:r>
            <a:br/>
            <a:r>
              <a:t>适用场景    |  枚举所有可能/回溯/排列  |  最短路/最少步数/连通块</a:t>
            </a:r>
            <a:br/>
            <a:r>
              <a:t>代码实现    |  递归 (简洁)            |  队列循环 (稍多行)</a:t>
            </a:r>
            <a:br/>
            <a:r>
              <a:t>是否回溯    |  有 visited 的撤销       |  无回溯 (入队即标记, 永不撤销)</a:t>
            </a:r>
            <a:br/>
            <a:r>
              <a:t>路径输出    |  递归栈天然记录路径     |  需要 parent 数组额外记录</a:t>
            </a:r>
            <a:br/>
            <a:br/>
            <a:r>
              <a:t>💡 选择指南:</a:t>
            </a:r>
            <a:br/>
            <a:r>
              <a:t>  * 问"是否存在路径" → DFS或BFS均可</a:t>
            </a:r>
            <a:br/>
            <a:r>
              <a:t>  * 问"最短路径/最少步数" → 必须用BFS!</a:t>
            </a:r>
            <a:br/>
            <a:r>
              <a:t>  * 问"所有可能解" → 必须用DFS (回溯)</a:t>
            </a:r>
            <a:br/>
            <a:r>
              <a:t>  * 问"连通块数量" → DFS或BFS均可, BFS更直观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经典BFS: 迷宫最短路径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洛谷 P1746 离开中山路 / 经典迷宫BFS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51155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BFS走迷宫 — 完整模板 (含路径记录)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n, m;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char g[1005][1005];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dist[1005][1005];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pair&lt;int,int&gt; parent[1005][1005]; // 记录来路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dx[]={0,0,1,-1}, dy[]={1,-1,0,0};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bfs(int sx, int sy, int tx, int ty) {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memset(dist, -1, sizeof(dist));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queue&lt;pair&lt;int,int&gt;&gt; q;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q.push({sx, sy});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dist[sx][sy] = 0;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while (!q.empty()) {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auto [x, y] = q.front(); q.pop();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if (x == tx &amp;&amp; y == ty)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return dist[x][y]; // 最短距离!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for (int d = 0; d &lt; 4; d++) {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int nx = x+dx[d], ny = y+dy[d];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if (nx&lt;1||nx&gt;n||ny&lt;1||ny&gt;m) continue;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if (g[nx][ny]=='#' || dist[nx][ny]!=-1) continue;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dist[nx][ny] = dist[x][y] + 1;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parent[nx][ny] = {x, y};  // 记录来源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q.push({nx, ny});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}   }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return -1;  // 不可达</a:t>
            </a:r>
          </a:p>
          <a:p>
            <a:pPr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🔑 BFS 关键细节:</a:t>
            </a:r>
            <a:br/>
            <a:br/>
            <a:r>
              <a:t>① visited 在入队时标记!</a:t>
            </a:r>
            <a:br/>
            <a:r>
              <a:t>   (不是在出队时才标记 → 会重复入队)</a:t>
            </a:r>
            <a:br/>
            <a:br/>
            <a:r>
              <a:t>② dist 数组初始化为 -1 (表示未访问)</a:t>
            </a:r>
            <a:br/>
            <a:r>
              <a:t>   同时充当 visited 的作用</a:t>
            </a:r>
            <a:br/>
            <a:br/>
            <a:r>
              <a:t>③ 如果需要输出路径:</a:t>
            </a:r>
            <a:br/>
            <a:r>
              <a:t>   用 parent 数组记录"从哪里来的"</a:t>
            </a:r>
            <a:br/>
            <a:r>
              <a:t>   从终点反向回溯到起点</a:t>
            </a:r>
            <a:br/>
            <a:br/>
            <a:r>
              <a:t>④ 复杂度: O(N*M) — 每个格子最多入队一次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0" y="4754880"/>
            <a:ext cx="484632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BFS 迷宫追踪 (短例):</a:t>
            </a:r>
            <a:br/>
            <a:r>
              <a:t>起点(1,1) → dist=0, 入队</a:t>
            </a:r>
            <a:br/>
            <a:r>
              <a:t>→ (1,2),(2,1) dist=1, 入队</a:t>
            </a:r>
            <a:br/>
            <a:r>
              <a:t>→ (1,3),(2,2) dist=2, 入队</a:t>
            </a:r>
            <a:br/>
            <a:r>
              <a:t>→ ...逐层扩散直到终点!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BFS不只是迷宫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BFS是"状态空间"的最短路径搜索器 — 广泛的应用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34747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应用1: 倒水问题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两个水壶容量A,B升, 目标量出C升水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状态: (x,y) = 两个壶当前水量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操作: 装满/倒空/互相倒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BFS找最少操作次数 → 最短路!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89120" y="1188720"/>
            <a:ext cx="34747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应用2: 最少操作次数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计算器: 从数字X变到Y, 最少按几次?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每次可选: +1, -1, *2 (操作代价=1)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BFS逐层探索 → 第一次到达Y即最少步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比DFS快很多 (天然最短!)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229600" y="1188720"/>
            <a:ext cx="34747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0" y="1261872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应用3: 棋盘骑士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1645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骑士从 (x1,y1) 跳到 (x2,y2) 最少几步?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03920" y="2103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日字跳: 8个方向, 每次步长不同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03920" y="2560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BFS天然找到最少步数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3920" y="3017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洛谷 P1443 马的遍历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48640" y="3749039"/>
            <a:ext cx="34747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3822191"/>
            <a:ext cx="31089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应用4: 图的遍历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42062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从起点遍历图中所有可达节点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" y="46634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DFS也可, 但BFS给出距离信息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2960" y="51206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连通分量 / 二分图判定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960" y="5577839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详见 PPT 52 (图的DFS/BFS遍历)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89120" y="3749039"/>
            <a:ext cx="73152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💡 核心思想: 任何可以转化为"状态+转移"的问题, BFS都能找最短步数。</a:t>
            </a:r>
            <a:br/>
            <a:r>
              <a:t>关键: 状态空间不能太大 (否则队列爆炸) — BFS的瓶颈是空间复杂度!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BFS 常考题型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P1443 马的遍历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N*M棋盘, 马走日字, 8个方向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0574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求从起点到每个格子的最少步数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46888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标准BFS模板 + 8方向dx/dy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880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输出要求: 不可达输出-1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10312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洛谷 P1746 离开中山路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N*N城市, 0可走1不可走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从起点到终点的最短距离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46888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标准迷宫BFS, N≤1000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2880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入队时标记visited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566160"/>
            <a:ext cx="5303520" cy="21031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6393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P1135 奇怪的电梯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023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每层只能上/下 a[i] 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43484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求从A层到B层最少按几次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48463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BFS: 状态=楼层, 2个选择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2578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DFS也可但BFS天然最短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566160"/>
            <a:ext cx="5303520" cy="210312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6393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洛谷 P1162 填涂颜色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02336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闭合圈内填色 (Flood Fill变体)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43484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BFS从边界开始填充外部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484632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剩下未填充的 = 圈内 → 填2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257800"/>
            <a:ext cx="475488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BFS染色经典应用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BFS(一) — 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188720"/>
            <a:ext cx="347472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BFS框架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queue + vis + dist 三板斧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while(!q.empty)循环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入队即标记 (防重复入队)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方向数组 dx[4],dy[4]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O(V+E) 每个节点入队一次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188720"/>
            <a:ext cx="347472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最短路径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无权图天然最短路径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第一次到达=最短距离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BFS像"波纹扩散"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dist充当visited的作用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parent数组可记录路径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188720"/>
            <a:ext cx="3474720" cy="347472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20700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与DFS对比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9164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BFS: 队列, 最短路, 逐层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05740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DFS: 栈, 所有解, 深入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42316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最短路/最少步→BFS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8892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所有可能解/回溯→DFS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54680"/>
            <a:ext cx="329184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连通块: BFS和DFS均可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84048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402336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BFS的核心: 队列保证"先来先服务" → 距离小的先处理 → 天然最短路径。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48056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洛谷 P1443 马的遍历 ② 洛谷 P1746 ③ 洛谷 P1135 电梯 ④ 洛谷 P1162 填涂颜色</a:t>
            </a:r>
            <a:br/>
            <a:r>
              <a:t>下讲预告: BFS(二) — 多源BFS · 走日字深入 · 连通块计数 · 池塘计数!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