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广度优先搜索 BFS(二)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多源BFS · 走日字 (骑士移动) · 连通块计数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图的DFS与BFS遍历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52 — 图的DFS/BFS遍历 · 连通分量 · 生成树与生成森林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BFS(二) — 三大进阶主题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多源BFS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64592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多个起点同时BFS — 全部入队, dist全为0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56032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560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走日字 (骑士移动)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834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8个方向的跳跃 / "日"字形移动 / 最少步数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749039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749039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连通块计数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023359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统计矩阵中有多少个连通区域 / BFS/DFS染色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多源BFS Multi-Source BFS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从多个起点同时开始BFS — 全部入队!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场景: 有多个起点, 求每个格子到最近起点的最短距离。</a:t>
            </a:r>
            <a:br/>
            <a:br/>
            <a:r>
              <a:t>暴力法: 对每个起点分别BFS → O(K*N*M) — 太慢!</a:t>
            </a:r>
            <a:br/>
            <a:r>
              <a:t>多源BFS: 把所有起点同时放进队列, dist都=0 — 一次BFS搞定! O(N*M)</a:t>
            </a:r>
            <a:br/>
            <a:br/>
            <a:r>
              <a:t>💡 类比: 多个着火点同时蔓延。火焰从多个源头同时扩散,</a:t>
            </a:r>
            <a:br/>
            <a:r>
              <a:t>  每个格子被第一个到达的火源"占领" — 距离就是到最近火源的时间。</a:t>
            </a:r>
            <a:br/>
            <a:br/>
            <a:r>
              <a:t>关键: 初始化时把所有起点push进队列, dist=0。然后正常BFS。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445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多源BFS — 模板 (洛谷 P1332 血色先锋队)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queue&lt;pair&lt;int,int&gt;&gt;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dist[N][M];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memset(dist, -1, sizeof(dist));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★ 关键: 把所有起点同时入队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0; i &lt; K;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sx, sy;  cin &gt;&gt; sx &gt;&gt; sy;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q.push({sx, sy});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dist[sx][sy] = 0;          // 起点距离=0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然后正常BFS — 其余代码不变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while (!q.empty())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auto [x, y] = q.front(); q.pop();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d = 0; d &lt; 4; 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nx = x+dx[d], ny = y+dy[d];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(ok(nx,ny) &amp;&amp; dist[nx][ny]==-1)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dist[nx][ny] = dist[x][y] + 1;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q.push({nx, ny});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   }  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9436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为什么多源BFS正确?</a:t>
            </a:r>
            <a:br/>
            <a:r>
              <a:t>BFS正确性的核心: "先入队的先处理, 距离小的先扩展"。</a:t>
            </a:r>
            <a:br/>
            <a:r>
              <a:t>所有起点dist=0同时入队 → 队列中按距离从小到大排列。</a:t>
            </a:r>
            <a:br/>
            <a:r>
              <a:t>当某个格子第一次被访问时, 一定是最近的起点到达它的。</a:t>
            </a:r>
            <a:br/>
            <a:br/>
            <a:r>
              <a:t>应用: 传染扩散/多火源/多目标/多源最短路覆盖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骑士移动 — "日"字形跳跃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8个方向的BFS — 洛谷 P1443 马的遍历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🎯 国际象棋中马的移动规则: 走"日"字 (2×3 矩形的对角线)</a:t>
            </a:r>
            <a:br/>
            <a:r>
              <a:t>从 (x,y) 可以跳到 8 个位置!</a:t>
            </a:r>
            <a:br/>
            <a:br/>
            <a:r>
              <a:t>方向定义: 水平±2 + 垂直±1, 或 水平±1 + 垂直±2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851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马的8个方向 (日字形跳跃)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dx[8] = {-2,-2,-1,-1, 1, 1, 2, 2};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dy[8] = {-1, 1,-2, 2,-2, 2,-1, 1};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或者另一种排列: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dx[8] = {2,2,1,1,-1,-1,-2,-2};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dy[8] = {1,-1,2,-2,2,-2,1,-1};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 框架完全不变, 只换方向数组!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bfs_horse(int sx, int sy)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q.push({sx,sy}); dist[sx][sy]=0;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while(!q.empty())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auto [x,y]=q.front(); q.pop();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for(int d=0;d&lt;8;d++)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int nx=x+dx[d],ny=y+dy[d];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if(nx&lt;1||nx&gt;n||ny&lt;1||ny&gt;m)continue;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if(dist[nx][ny]==-1){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dist[nx][ny]=dist[x][y]+1;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q.push({nx,ny});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   }   }  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BFS的方向切换: BFS框架不变, 只换dx/dy数组! 迷宫用4方向, 骑士用8方向 — 仅此而已。</a:t>
            </a:r>
            <a:br/>
            <a:r>
              <a:t>这就是BFS的优雅: 问题的"拓扑结构"体现在方向数组中, 算法本身保持一致。</a:t>
            </a:r>
            <a:br/>
            <a:r>
              <a:t>洛谷 P1443: 输出 dist[i][j] (不可达输出-1), 注意输出宽度对齐 (用 setw)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连通块计数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统计矩阵中有多少个"相连的区域"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问题: N×M矩阵, 1=陆地, 0=水。相邻 (上下左右) 的1属于同一块陆地。</a:t>
            </a:r>
            <a:br/>
            <a:r>
              <a:t>统计有多少块陆地?</a:t>
            </a:r>
            <a:br/>
            <a:br/>
            <a:r>
              <a:t>解法: 遍历每个格子, 如果遇到未访问的1 → BFS(或DFS)染遍整个连通块 → count++</a:t>
            </a:r>
            <a:br/>
            <a:r>
              <a:t>每个1恰好被BFS一次 → O(N*M)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5115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连通块计数 — BFS实现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n, m, g[1005][1005];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bool vis[1005][1005];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dx[]={0,0,1,-1}, dy[]={1,-1,0,0};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count_components()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int cnt = 0;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for (int i=1; i&lt;=n; i++)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for (int j=1; j&lt;=m; j++)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if (g[i][j]==1 &amp;&amp; !vis[i][j])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    cnt++;            // 发现新大陆!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    bfs(i, j);        // 标记整个连通块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return cnt;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void bfs(int sx, int sy)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q.push({sx,sy}); vis[sx][sy]=true;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while(!q.empty())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auto[x,y]=q.front();q.pop();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for(int d=0;d&lt;4;d++){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int nx=x+dx[d],ny=y+dy[d];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if(ok(nx,ny)&amp;&amp;g[nx][ny]==1&amp;&amp;!vis[nx][ny])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    {vis[nx][ny]=true;q.push({nx,ny});}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   }  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连通块 — BFS vs DFS:</a:t>
            </a:r>
            <a:br/>
            <a:r>
              <a:t>两种方法都行! BFS不易爆栈 (推荐), DFS代码更短。但N*M太大时BFS的队列可能占内存。</a:t>
            </a:r>
            <a:br/>
            <a:r>
              <a:t>典型题目: 洛谷 P1596 Lake Counting (池塘计数) — 统计有多少个水塘, 8方向连通。</a:t>
            </a:r>
            <a:br/>
            <a:r>
              <a:t>洛谷 P1451 求细胞数量 — 统计矩阵中非零连通块个数。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池塘计数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P1596 Lake Counting — 8方向连通块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N*M农场, W=水, .=旱地。8方向连通的水格属于同一池塘。统计池塘数量。</a:t>
            </a:r>
            <a:br/>
            <a:br/>
            <a:r>
              <a:t>关键: 8方向连通, 所以dx/dy数组有8个! (上下左右+四个对角线)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P1596 Lake Counting — BFS (8方向)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n,m,ans=0; char g[105][105];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vis[105][105];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dx[8]={-1,-1,-1, 0, 0, 1, 1, 1};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dy[8]={-1, 0, 1,-1, 1,-1, 0, 1};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i=0;i&lt;n;i++)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for(int j=0;j&lt;m;j++)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if(g[i][j]=='W'&amp;&amp;!vis[i][j]){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ans++;  bfs(i,j);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cout&lt;&lt;ans&lt;&lt;endl;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BFS用8方向, 同框架! 每个水格标记一次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复杂度 O(N*M) — 每个格子最多入队一次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109728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💡 连通块的核心套路:</a:t>
            </a:r>
            <a:br/>
            <a:r>
              <a:t>* 遍历所有格子 → 遇到未访问的目标格 → count++ → BFS/DFS标记整个连通块</a:t>
            </a:r>
            <a:br/>
            <a:r>
              <a:t>* 4方向: 只考虑上下左右 (大部分网格题)</a:t>
            </a:r>
            <a:br/>
            <a:r>
              <a:t>* 8方向: 加四个对角线 (池塘/细胞等)</a:t>
            </a:r>
            <a:br/>
            <a:r>
              <a:t>* 连通块计数 ≠ Flood Fill染色 (PPT 53)。但思想是一致的: 用搜索覆盖一个连通区域。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(一)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BFS进阶 — 多源BFS与走日字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P1332 血色先锋队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多源BFS — 多个感染源同时扩散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66544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K个起点全部入队, dist全=0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87168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比K次独立BFS快K倍!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2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关键: 所有起点同时push进队列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328416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同类: 洛谷 P3395 路障 (多源变体)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P1443 马的遍历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1645920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8方向"日"字BFS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066544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输出每个格子的最短步数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487168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不可达输出-1, 注意格式用setw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907792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BFS框架不变, 只改dx/dy数组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3328416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方向: (±2,±1) 或 (±1,±2) 8种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11480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BFS的优雅之处: 框架代码完全不变, 只换"方向数组"就适配了迷宫(4方向)/池塘(8方向)/骑士(日字8方向)。</a:t>
            </a:r>
            <a:br/>
            <a:r>
              <a:t>这就是"算法抽象"的美 — 把变化的部分 (方向) 参数化, 不变的部分 (BFS循环) 复用。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(二)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BFS进阶 — 连通块与染色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P1596 Lake Counting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8方向连通块统计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遇到W且未访问 → BFS标记整个连通块 → cnt++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O(N*M), 每个W只处理一次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同类: P1451 细胞数量, 洛谷 P1162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P1162 填涂颜色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闭合圈内填色 → BFS从边界外部开始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外部0全部标记 → 剩余0就是圈内 → 填2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边界处理技巧: 从(1,1)开始BFS外部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BFS染色 → Flood Fill概念 (PPT 53)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11480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连通块/染色类题目的通用套路:</a:t>
            </a:r>
            <a:br/>
            <a:r>
              <a:t>  遍历所有格子 → 遇到目标格(且未访问) → count++ → BFS(或DFS)标记整个区域。</a:t>
            </a:r>
            <a:br/>
            <a:r>
              <a:t>  每次BFS标记一个完整的连通区域, 所以总复杂度为 O(格子总数) — 每个格子入队一次。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BFS(二) — 进阶应用核心知识全景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多源BFS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所有起点同时入队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dist全设为0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一次BFS = K次效果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每个格子访问一次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O(N*M) 比多轮快K倍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走日字 (骑士)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8方向dx/dy数组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BFS框架完全不改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日字: (±2,±1)组合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输出dist格式化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洛谷 P1443 模板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连通块计数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遍历→遇未访问→BFS染色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cnt++ 统计区域数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4方向或8方向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输入中同类型格子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O(N*M) 线性复杂度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749039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9319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BFS框架: queue+vis+dist。改变"方向"和"状态" → 解决多源/骑士/连通块三类问题。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38912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P1443 马的遍历 ② 洛谷 P1332 血色先锋队 ③ 洛谷 P1596 Lake Counting ④ 洛谷 P1162 填涂颜色</a:t>
            </a:r>
            <a:br/>
            <a:r>
              <a:t>下讲预告: 图的DFS与BFS遍历 — 连通分量 · 生成树与生成森林 · 图的遍历综合!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