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背包问题(二)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多重背包 · 二进制拆分 · 混合背包 · 分组背包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5  ·  NOI 2025 大纲  ·  PPT 57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简单区间DP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58 — 石子合并 · 矩阵连乘 · 区间DP模板 (长度从小到大枚举)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57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背包(二) — 四大进阶主题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57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365760" cy="36576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1887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B5C9E"/>
                </a:solidFill>
                <a:latin typeface="Microsoft YaHei"/>
              </a:defRPr>
            </a:pPr>
            <a:r>
              <a:t>多重背包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4447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每种物品限量k件 / 朴素O(N*K*M)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365760" cy="36576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1031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7AE60"/>
                </a:solidFill>
                <a:latin typeface="Microsoft YaHei"/>
              </a:defRPr>
            </a:pPr>
            <a:r>
              <a:t>二进制拆分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3591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把K拆成1+2+4+8+... → O(N*logK*M)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365760" cy="36576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0175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E86A17"/>
                </a:solidFill>
                <a:latin typeface="Microsoft YaHei"/>
              </a:defRPr>
            </a:pPr>
            <a:r>
              <a:t>混合背包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2735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有的0/1,有的完全,有的多重 → 分类讨论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365760" cy="36576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9319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分组背包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41879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每组最多选1个 → 三维DP变体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多重背包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每件物品有k件 — 加一重循环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2616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多重背包 — 朴素O(N*K*M)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w[i],v[i],cnt[i]: 重量,价值,数量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dp[M+1] = {0};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1; i &lt;= N; i++)           // 枚举物品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j = M; j &gt;= w[i]; j--)     // 逆序容量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 (int k = 1; k &lt;= cnt[i] &amp;&amp; k*w[i] &lt;= j; k++)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dp[j] = max(dp[j], dp[j-k*w[i]] + k*v[i]);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本质: 把每个物品拆成cnt[i]个0/1物品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cnt[i]大到10^5 → O(N*K*M)太慢!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需要优化 → 二进制拆分!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B5C9E"/>
                </a:solidFill>
                <a:latin typeface="Microsoft YaHei"/>
              </a:defRPr>
            </a:pPr>
            <a:r>
              <a:t>📊 多重背包的问题:</a:t>
            </a:r>
            <a:br/>
            <a:r>
              <a:t>朴素做法把每种物品展开为cnt[i]个物品 → K=10^5时, 物品总数爆炸 → TLE!</a:t>
            </a:r>
            <a:br/>
            <a:br/>
            <a:r>
              <a:t>二进制拆分优化: 把cnt[i]分解为 1,2,4,8,...,剩余 这log(cnt[i])个包</a:t>
            </a:r>
            <a:br/>
            <a:r>
              <a:t>例如 cnt=13 → 拆成 1,2,4,6 (因为 1+2+4+6=13)</a:t>
            </a:r>
            <a:br/>
            <a:r>
              <a:t>这4个包可以组合出 0~13 的任意数量!</a:t>
            </a:r>
            <a:br/>
            <a:r>
              <a:t>物品数: cnt → log(cnt) 大大减少!</a:t>
            </a:r>
            <a:br/>
            <a:r>
              <a:t>时间复杂度: O(N*K*M) → O(N*logK*M)</a:t>
            </a:r>
            <a:br/>
            <a:br/>
            <a:r>
              <a:t>是否属于CSP-J? 二进制拆分通常被归为CSP-S, 但CSP-J偶尔也考查简单多重背包 (cnt≤100)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混合背包 与 分组背包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背包问题的两种常见变体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混合背包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有的物品是0/1型(cnt=1), 有的是完全型(cnt=∞)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有的是多重型(cnt=K) → 分类讨论!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对每个物品: 判断类型 → 用对应循环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0/1用逆序, 完全用正序, 多重加k循环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分组背包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N组物品, 每组最多选1个物品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dp[i][j]=max(dp[i-1][j], max(dp[i-1][j-w[k]]+v[k]))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三重循环: 组→容量→组内物品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同组物品互斥 (最多选一个)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💡 混合背包和分组背包在CSP-J中考查频率低。掌握0/1和完全背包是核心, 多重和混合了解即可。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二进制拆分优化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把K拆成 1,2,4,8,...,余数 — 物品数从K降到logK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例: 某物品有13件。拆成: 1+2+4+6 = 13 (4个包裹)</a:t>
            </a:r>
            <a:br/>
            <a:r>
              <a:t>用这4个包裹可以组合出 0~13 的任意件数!</a:t>
            </a:r>
            <a:br/>
            <a:r>
              <a:t>1件: 选1 / 2件: 选2 / 3件: 1+2 / ... / 13件: 全选</a:t>
            </a:r>
            <a:br/>
            <a:r>
              <a:t>证明: 1,2,4,...,2^k 可以组合 0 ~ 2^(k+1)-1 的任意整数。</a:t>
            </a:r>
            <a:br/>
            <a:r>
              <a:t>剩下的余数填补缺口。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1038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二进制拆分 — 物品数优化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dp[M+1] = {0};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for (int i = 1; i &lt;= N; i++) 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int k = cnt[i];           // 剩余件数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for (int s = 1; s &lt;= k; s *= 2) 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int ww = w[i] * s;    // 包裹重量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int vv = v[i] * s;    // 包裹价值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for (int j = M; j &gt;= ww; j--)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dp[j]=max(dp[j], dp[j-ww]+vv);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k -= s;               // 扣掉已拆部分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if (k &gt; 0) {  // 剩余部分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int ww=w[i]*k, vv=v[i]*k;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for(int j=M;j&gt;=ww;j--)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dp[j]=max(dp[j],dp[j-ww]+vv);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}   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背包(二) 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P1776 宝物筛选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多重背包模板题 — N种物品有数量限制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朴素O(N*K*M)只能拿部分分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二进制拆分优化可过全部数据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建议练习朴素+优化两种写法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P1757 通天之分组背包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分组背包模板 — 每组最多选一个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三重循环: 组→容量→组内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本质: for每组→for容量→for组内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CSP-S范畴, CSP-J选学即可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💡 多重背包的二进制拆分是CSP-J中较难的内容, 但偶尔会考。建议先掌握朴素O(N*K*M), 学有余力再学优化。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四大背包 — 全方位对比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转移方程本质相同: dp[j]=max(dp[j], dp[j-w]+v)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背包类型  |  物品限制    |  循环方向  |  额外循环  |  时间复杂度    |  CSP-J考频</a:t>
            </a:r>
            <a:br/>
            <a:r>
              <a:t>─────────┼────────────┼──────────┼──────────┼─────────────┼─────────</a:t>
            </a:r>
            <a:br/>
            <a:r>
              <a:t>0/1背包   |  每件1次    |  逆序     |  无       |  O(N*M)      |  ★★★★★ 必考</a:t>
            </a:r>
            <a:br/>
            <a:r>
              <a:t>完全背包  |  每件无限   |  正序     |  无       |  O(N*M)      |  ★★★★ 常考</a:t>
            </a:r>
            <a:br/>
            <a:r>
              <a:t>多重背包  |  每件K次    |  逆序     |  加k循环  |  O(N*K*M)    |  ★★★ 偶尔</a:t>
            </a:r>
            <a:br/>
            <a:r>
              <a:t>          |  (朴素/二进制)|         |          | O(N*logK*M) |  ★★ (优化)</a:t>
            </a:r>
            <a:br/>
            <a:r>
              <a:t>分组背包  |  每组1件    |  逆序     |  组内循环 |  O(G*M*avgK) |  ★★ 选学</a:t>
            </a:r>
            <a:br/>
            <a:r>
              <a:t>混合背包  |  混合类型   |  分类讨论 |  分类    |   O(N*M)     |  ★ 很罕见</a:t>
            </a:r>
            <a:br/>
            <a:br/>
            <a:r>
              <a:t>💡 CSP-J核心: 0/1背包和完全背包。多重背包的朴素版本也要会。二进制拆分和分组背包属于了解即可。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课后练习与下讲预告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背包(二) 练习题 + CSP-J实战指导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推荐练习路线 (按难度递增):</a:t>
            </a:r>
            <a:br/>
            <a:r>
              <a:t>① 洛谷 P1048 采药 (0/1背包入门) — 必刷!</a:t>
            </a:r>
            <a:br/>
            <a:r>
              <a:t>② 洛谷 P1616 疯狂的采药 (完全背包) — 体会正序vs逆序</a:t>
            </a:r>
            <a:br/>
            <a:r>
              <a:t>③ 洛谷 P1060 开心的金明 (0/1变体) — 价值=价格*重要度</a:t>
            </a:r>
            <a:br/>
            <a:r>
              <a:t>④ 洛谷 P1164 小A点菜 (0/1计数型) — 方案数, 不是最大值</a:t>
            </a:r>
            <a:br/>
            <a:r>
              <a:t>⑤ 洛谷 P1776 宝物筛选 (多重背包) — 朴素+二进制拆分</a:t>
            </a:r>
            <a:br/>
            <a:br/>
            <a:r>
              <a:t>💡 背包DP是CSP-J最重要的DP类型。0/1背包必须熟练到能默写。完全背包理解正序。其余了解即可。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84048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下讲预告: 简单区间DP — 石子合并/矩阵连乘/区间DP模板(长度从小到大枚举)。DP系列的收官之作!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背包(二) — 进阶背包核心知识全景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57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多重背包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朴素: 加k循环 O(N*K*M)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11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优化: 二进制拆分 O(N*logK*M)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774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1+2+4+8+剩余 = 任意组合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432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CSP-J范围: 朴素为主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06240" y="118872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7939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混合与分组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1645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混合: 分类判断物品类型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2011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分组: 组→容量→组内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3774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分组: dp[j]=max(dp[j],dp[j-w]+v)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7432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两者CSP-J考查频率都较低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55279" y="118872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28431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背包总览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19" y="1645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0/1→逆序, 完全→正序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19" y="2011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多重→加k(或拆分)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23774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分组→加组循环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7432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转移方程本质相同!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320040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38328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背包问题的共性: dp[j]=max(dp[j], dp[j-w]+v)。不同变体只是循环方向/嵌套层次的差异。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