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动态规划(四)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简单区间DP · 石子合并 · 矩阵连乘 · 区间DP模板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5  ·  NOI 2025 大纲  ·  PPT 58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38912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掌握区间DP"长度从小到大枚举"模板 / 学会石子合并 / 了解矩阵连乘 / 完成DP系列收官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数字与进制转换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59 — 二进制/八进制/十进制/十六进制互转 · 短除法 · 按权展开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58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区间DP — 三大核心主题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58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371600"/>
            <a:ext cx="365760" cy="36576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3716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区间DP模板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691640"/>
            <a:ext cx="91440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dp[l][r]=min(dp[l][k]+dp[k+1][r]+cost) — 按长度枚举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743200"/>
            <a:ext cx="365760" cy="36576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7432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石子合并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3063240"/>
            <a:ext cx="91440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N堆石子合并的最小代价 / 前缀和优化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4114800"/>
            <a:ext cx="365760" cy="36576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41148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矩阵连乘(选学)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4434840"/>
            <a:ext cx="91440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最优加括号顺序 / 与石子合并同构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区间DP通用模板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dp[l][r] = 区间[l,r]的最优解 — 核心: 从短到长枚举!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区间DP通用模板 (石子合并为例)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dp[N][N];  // dp[l][r]=合并区间[l,r]的最小代价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sum[N];    // 前缀和快速求区间和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i=1;i&lt;=n;i++) dp[i][i]=0;  // 初始化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★ 三重循环: 长度→左端点→分割点!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len=2; len&lt;=n; len++)          // ①长度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for(int l=1; l+len-1&lt;=n; l++) {    // ②左端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int r = l + len - 1;            // 右端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dp[l][r] = INF;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for(int k=l; k&lt;r; k++)          // ③分割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dp[l][r]=min(dp[l][r],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dp[l][k]+dp[k+1][r]+sum[r]-sum[l-1]);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O(n^3), n≤300可过。更大需要四边形不等式优化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🔑 区间DP的关键特征:</a:t>
            </a:r>
            <a:br/>
            <a:br/>
            <a:r>
              <a:t>① 状态是二维的: dp[l][r]</a:t>
            </a:r>
            <a:br/>
            <a:r>
              <a:t>② 转移依赖子区间</a:t>
            </a:r>
            <a:br/>
            <a:r>
              <a:t>③ 从短到长枚举 (不是从1到n!)</a:t>
            </a:r>
            <a:br/>
            <a:r>
              <a:t>④ 答案在 dp[1][n]</a:t>
            </a:r>
            <a:br/>
            <a:br/>
            <a:r>
              <a:t>与一维DP的区别:</a:t>
            </a:r>
            <a:br/>
            <a:r>
              <a:t>一维: dp[i]=f(dp[i-1])</a:t>
            </a:r>
            <a:br/>
            <a:r>
              <a:t>区间: dp[l][r]=f(dp[l][k],dp[k+1][r])</a:t>
            </a:r>
            <a:br/>
            <a:r>
              <a:t>即: 需要两个子问题来合成大区间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经典: 石子合并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洛谷 P1775 — 区间DP入门必刷题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3429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石子合并 — 求最小代价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n, a[305], sum[305], dp[305][305];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sum[i]=a[1]+...+a[i]  (前缀和)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i=1;i&lt;=n;i++)sum[i]=sum[i-1]+a[i];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memset(dp,0x3f,sizeof(dp));  // INF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i=1;i&lt;=n;i++) dp[i][i]=0;  // 单堆=0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len=2;len&lt;=n;len++)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for(int l=1;l+len-1&lt;=n;l++){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r=l+len-1;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cost=sum[r]-sum[l-1];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for(int k=l;k&lt;r;k++)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dp[l][r]=min(dp[l][r],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dp[l][k]+dp[k+1][r]+cost);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cout&lt;&lt;dp[1][n]&lt;&lt;endl;  // 最小合并代价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变体: 环形石子合并 (洛谷 P1880)</a:t>
            </a:r>
            <a:br/>
            <a:r>
              <a:t>技巧: 复制数组→2N长度</a:t>
            </a:r>
            <a:br/>
            <a:r>
              <a:t>取 min(dp[i][i+n-1]) for i=1..n</a:t>
            </a:r>
            <a:br/>
            <a:br/>
            <a:r>
              <a:t>最大合并代价: 把min改成max</a:t>
            </a:r>
            <a:br/>
            <a:r>
              <a:t>(同样适用区间DP模板)</a:t>
            </a:r>
            <a:br/>
            <a:br/>
            <a:r>
              <a:t>记忆: 石子合并是区间DP的</a:t>
            </a:r>
            <a:br/>
            <a:r>
              <a:t>"Hello World" — 会这个就会区间DP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石子合并 — 手动追踪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N=4: [1,3,5,2] — 见证dp表格如何填充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sum=[1,4,9,11]</a:t>
            </a:r>
            <a:br/>
            <a:br/>
            <a:r>
              <a:t>len=2 (相邻两堆): dp[1][2]=4, dp[2][3]=8, dp[3][4]=7</a:t>
            </a:r>
            <a:br/>
            <a:br/>
            <a:r>
              <a:t>len=3:</a:t>
            </a:r>
            <a:br/>
            <a:r>
              <a:t>  dp[1][3]=min(dp[1][1]+dp[2][3], dp[1][2]+dp[3][3])+sum[1..3]</a:t>
            </a:r>
            <a:br/>
            <a:r>
              <a:t>         =min(0+8, 4+0)+9=4+9=13</a:t>
            </a:r>
            <a:br/>
            <a:r>
              <a:t>  dp[2][4]=min(0+7, 8+0)+8=15</a:t>
            </a:r>
            <a:br/>
            <a:br/>
            <a:r>
              <a:t>len=4 (全部):</a:t>
            </a:r>
            <a:br/>
            <a:r>
              <a:t>  dp[1][4]=min(dp[1][1]+dp[2][4], dp[1][2]+dp[3][4], dp[1][3]+dp[4][4])+11</a:t>
            </a:r>
            <a:br/>
            <a:r>
              <a:t>         =min(0+15, 4+7, 13+0)+11=11+11=22</a:t>
            </a:r>
            <a:br/>
            <a:br/>
            <a:r>
              <a:t>答案: 22 (最小合并代价)</a:t>
            </a:r>
            <a:br/>
            <a:r>
              <a:t>策略: 先合并[1,3]→4和[5,2]→7, 然后4+7+11=22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选学: 矩阵连乘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N矩阵相乘最优加括号 — 与石子合并同构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A1(10x100)×A2(100x5)×A3(5x50)</a:t>
            </a:r>
            <a:br/>
            <a:r>
              <a:t>(A1×A2)×A3: 10*100*5+10*5*50=7500</a:t>
            </a:r>
            <a:br/>
            <a:r>
              <a:t>A1×(A2×A3): 100*5*50+10*100*50=75000</a:t>
            </a:r>
            <a:br/>
            <a:r>
              <a:t>→ 方案1快10倍! 括号顺序影响很大!</a:t>
            </a:r>
            <a:br/>
            <a:br/>
            <a:r>
              <a:t>dp[l][r]=min(dp[l][k]+dp[k+1][r]+p[l-1]*p[k]*p[r])</a:t>
            </a:r>
            <a:br/>
            <a:r>
              <a:t>与石子合并的dp公式同构 — 只改cost函数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2819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矩阵连乘 — 选学 (CSP-S)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p[]={10,100,5,50};  // 矩阵维度链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n=3, dp[5][5];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i=1;i&lt;=n;i++)dp[i][i]=0;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len=2;len&lt;=n;len++)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for(int l=1;l+len-1&lt;=n;l++){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r=l+len-1;dp[l][r]=INF;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for(int k=l;k&lt;r;k++)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dp[l][r]=min(dp[l][r],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dp[l][k]+dp[k+1][r]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+p[l-1]*p[k]*p[r]);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cout&lt;&lt;dp[1][n]&lt;&lt;endl;  // =7500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区间DP 代表题型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5603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P1775 石子合并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区间DP模板题, 求最小代价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7170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N≤300, O(n^3)可过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69748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用前缀和快速求cost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22326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务必熟练掌握 — 区间DP入门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56032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P1880 环形石子合并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石头排成环 → 复制数组变2N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7170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取min(dp[i][i+n-1]) for i=1..n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69748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区间DP+环形处理的经典组合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22326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建议先做P1775再做此题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4023360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40965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P1435 回文字串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4805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最少添加字符使s变成回文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89204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dp[l][r]: s[l..r]变回文的最小添加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3035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if s[l]==s[r]: dp[l][r]=dp[l+1][r-1]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7150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else: dp[l][r]=min(dp[l+1][r],dp[l][r-1])+1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4023360"/>
            <a:ext cx="5303520" cy="210312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40965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矩阵连乘 (选学)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480560"/>
            <a:ext cx="47548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与石子合并同构的区间DP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5029200"/>
            <a:ext cx="47548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p[l-1]*p[k]*p[r] 是合并代价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5577840"/>
            <a:ext cx="47548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CSP-S范畴, CSP-J了解即可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DP系列全景回顾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PPT 54→58: CSP-J DP知识体系完整版图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PPT 54: DP基本思想 — 最优子结构 · 无后效性 · 重叠子问题 · DP五步法</a:t>
            </a:r>
            <a:br/>
            <a:r>
              <a:t>PPT 55: 一维DP — 斐波那契/爬楼梯/最大子段和/LIS O(n²)</a:t>
            </a:r>
            <a:br/>
            <a:r>
              <a:t>PPT 56: 背包(一) — 0/1背包(逆序) + 完全背包(正序) + 滚动数组优化</a:t>
            </a:r>
            <a:br/>
            <a:r>
              <a:t>PPT 57: 背包(二) — 多重背包(二进制拆分) + 混合背包 + 分组背包</a:t>
            </a:r>
            <a:br/>
            <a:r>
              <a:t>PPT 58: 区间DP — dp[l][r]=min(dp[l][k]+dp[k+1][r]+cost)</a:t>
            </a:r>
            <a:br/>
            <a:br/>
            <a:r>
              <a:t>💡 CSP-J DP必会等级:</a:t>
            </a:r>
            <a:br/>
            <a:r>
              <a:t>  ★★★★★ 必会: 一维DP + 0/1背包 + 完全背包 (正/逆序区别)</a:t>
            </a:r>
            <a:br/>
            <a:r>
              <a:t>  ★★★★ 常考: LIS O(n²) + 简单爬楼梯变体</a:t>
            </a:r>
            <a:br/>
            <a:r>
              <a:t>  ★★★  了解: 多重背包朴素 + 区间DP(石子合并)</a:t>
            </a:r>
            <a:br/>
            <a:r>
              <a:t>  ★★   选学: 二进制拆分 + 分组背包 + 矩阵连乘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区间DP — 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58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502920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区间DP模板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484632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三维: len→l→k分割点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11680"/>
            <a:ext cx="484632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dp[l][r]依赖dp[l][k]+dp[k+1][r]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77440"/>
            <a:ext cx="484632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从短到长枚举 O(n^3)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43200"/>
            <a:ext cx="484632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n≤300可过, 答案dp[1][n]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1188720"/>
            <a:ext cx="502920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91072" y="120700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石子合并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1645920"/>
            <a:ext cx="484632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前缀和快速求cost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011680"/>
            <a:ext cx="484632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dp[l][r]=min(dp[l][k]+dp[k+1][r]+sum)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377440"/>
            <a:ext cx="484632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环形→复制数组变2N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2743200"/>
            <a:ext cx="484632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区间DP最经典的代表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200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P1775 石子合并 (必做) ② 洛谷 P1880 环形石子合并 (选做) ③ 洛谷 P1435 回文字串 (选做)</a:t>
            </a:r>
            <a:br/>
            <a:r>
              <a:t>下讲预告: 数学系列! PPT 59 数字与进制转换 → PPT 67 数学库函数! CSP-J PPT系列即将完结!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