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数字与进制转换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二进制 · 八进制 · 十进制 · 十六进制 · 短除法 · 按权展开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1  ·  NOI 2025 大纲  ·  PPT 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掌握四种进制之间的转换 / 理解"按权展开"和"短除法" / 初学者必知的基础数学知识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整除理论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60 — 整除/因数/倍数/质数与合数/唯一分解定理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进制转换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进制概念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447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数字的表示与"基数" / 四种进制的由来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031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转十进制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591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按权展开法 — 所有进制转十进制的通用方法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0175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十进制转其他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2735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短除法: 不停除以基数, 余数倒序排列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9319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二⟷八⟷十六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1879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二进制→八(三位一组)/十六(四位一组)快捷法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进制的基本概念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数字可以用不同"基数"表示 — 就像不同的"语言"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进制的定义:</a:t>
            </a:r>
            <a:br/>
            <a:r>
              <a:t>  用R个不同符号 (0..R-1) 来表示数字。R = "基数" (Radix/Base)。</a:t>
            </a:r>
            <a:br/>
            <a:br/>
            <a:r>
              <a:t>四种常见进制:</a:t>
            </a:r>
            <a:br/>
            <a:r>
              <a:t>  二进制 (Binary, R=2): 用0,1   → 计算机内部使用的语言</a:t>
            </a:r>
            <a:br/>
            <a:r>
              <a:t>  八进制 (Octal, R=8): 用0~7    → 早期计算机常用, 现在较少</a:t>
            </a:r>
            <a:br/>
            <a:r>
              <a:t>  十进制 (Decimal, R=10): 用0~9 → 人类的"母语"</a:t>
            </a:r>
            <a:br/>
            <a:r>
              <a:t>  十六进制 (Hexadecimal, R=16): 用0~9,A~F → 简洁表示二进制</a:t>
            </a:r>
            <a:br/>
            <a:br/>
            <a:r>
              <a:t>💡 同一数字可以用不同进制表示, 就像"同一句话可以翻译成不同语言":</a:t>
            </a:r>
            <a:br/>
            <a:r>
              <a:t>  (25)₁₀ = (11001)₂ = (31)₈ = (19)₁₆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为什么需要学进制转换?</a:t>
            </a:r>
            <a:br/>
            <a:br/>
            <a:r>
              <a:t>* C++中 int a=0b1010; (二进制)</a:t>
            </a:r>
            <a:br/>
            <a:r>
              <a:t>         int b=012; (八进制, 以0开头)</a:t>
            </a:r>
            <a:br/>
            <a:r>
              <a:t>         int c=0xA; (十六进制, 以0x开头)</a:t>
            </a:r>
            <a:br/>
            <a:br/>
            <a:r>
              <a:t>* 很多CSP-J题目涉及进制/位运算</a:t>
            </a:r>
            <a:br/>
            <a:r>
              <a:t>* 理解"按权展开"有助于理解快速幂</a:t>
            </a:r>
            <a:br/>
            <a:r>
              <a:t>* 是计算机科学的基本素养!</a:t>
            </a:r>
            <a:br/>
            <a:br/>
            <a:r>
              <a:t>📝 记忆技巧:</a:t>
            </a:r>
            <a:br/>
            <a:r>
              <a:t>* 2进制: 计算机最小单位 (bit)</a:t>
            </a:r>
            <a:br/>
            <a:r>
              <a:t>* 16进制: 1个16进制位=4个二进制位</a:t>
            </a:r>
            <a:br/>
            <a:r>
              <a:t>* 8进制: 1个8进制位=3个二进制位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任意进制 → 十进制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按权展开法: 每位数字×基数的位置次方, 再求和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通用公式: 数字 dₙdₙ₋₁...d₁d₀ (R进制)</a:t>
            </a:r>
            <a:br/>
            <a:r>
              <a:t>  转十进制 = dₙ×Rⁿ + dₙ₋₁×Rⁿ⁻¹ + ... + d₁×R¹ + d₀×R⁰</a:t>
            </a:r>
            <a:br/>
            <a:br/>
            <a:r>
              <a:t>例: (1101)₂ = 1×2³ + 1×2² + 0×2¹ + 1×2⁰ = 8+4+0+1 = 13</a:t>
            </a:r>
            <a:br/>
            <a:r>
              <a:t>例: (A3)₁₆ = A×16¹ + 3×16⁰ = 10×16 + 3×1 = 163</a:t>
            </a:r>
            <a:br/>
            <a:r>
              <a:t>例: (237)₈ = 2×8² + 3×8¹ + 7×8⁰ = 2×64 + 3×8 + 7×1 = 159</a:t>
            </a:r>
            <a:br/>
            <a:br/>
            <a:r>
              <a:t>💡 这就是"数字的本质" — 每个位置的权重是基数的幂!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C/C++中的支持:</a:t>
            </a:r>
            <a:br/>
            <a:br/>
            <a:r>
              <a:t>* 二进制字面量 (C++14):</a:t>
            </a:r>
            <a:br/>
            <a:r>
              <a:t>  int x = 0b1101; // 等于13</a:t>
            </a:r>
            <a:br/>
            <a:br/>
            <a:r>
              <a:t>* 八进制: int x = 0237; // 0开头</a:t>
            </a:r>
            <a:br/>
            <a:br/>
            <a:r>
              <a:t>* 十六进制: int x = 0xA3;</a:t>
            </a:r>
            <a:br/>
            <a:br/>
            <a:r>
              <a:t>* 输出: cout&lt;&lt;hex&lt;&lt;x; // 十六进制</a:t>
            </a:r>
            <a:br/>
            <a:r>
              <a:t>       cout&lt;&lt;oct&lt;&lt;x; // 八进制</a:t>
            </a:r>
            <a:br/>
            <a:r>
              <a:t>       cout&lt;&lt;dec&lt;&lt;x; // 十进制</a:t>
            </a:r>
            <a:br/>
            <a:br/>
            <a:r>
              <a:t>* 没有内置二进制输出, 需手写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十进制 → 任意进制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短除法 (Short Division): 不断除以基数, 收集余数, 倒序排列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短除法步骤:</a:t>
            </a:r>
            <a:br/>
            <a:r>
              <a:t>  ① 用数字除以基数R, 记录余数</a:t>
            </a:r>
            <a:br/>
            <a:r>
              <a:t>  ② 用商继续除以R, 再记录余数</a:t>
            </a:r>
            <a:br/>
            <a:r>
              <a:t>  ③ 重复直到商为0</a:t>
            </a:r>
            <a:br/>
            <a:r>
              <a:t>  ④ 将记录的余数倒序排列 — 这就是结果!</a:t>
            </a:r>
            <a:br/>
            <a:br/>
            <a:r>
              <a:t>例: 25 转二进制:</a:t>
            </a:r>
            <a:br/>
            <a:r>
              <a:t>  25/2=12 余1 → 12/2=6 余0 → 6/2=3 余0 → 3/2=1 余1 → 1/2=0 余1</a:t>
            </a:r>
            <a:br/>
            <a:r>
              <a:t>  余数(正序): 1,0,0,1,1 → 倒序: 11001 → (11001)₂ ✓</a:t>
            </a:r>
            <a:br/>
            <a:br/>
            <a:r>
              <a:t>例: 25 转十六进制:</a:t>
            </a:r>
            <a:br/>
            <a:r>
              <a:t>  25/16=1 余9 → 1/16=0 余1 → 余数(正序): 9,1 → 倒序: 19 → (19)₁₆ 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记忆口诀:</a:t>
            </a:r>
            <a:br/>
            <a:r>
              <a:t>"除以基数取余数, 倒序排列就是它"</a:t>
            </a:r>
            <a:br/>
            <a:br/>
            <a:r>
              <a:t>这是所有进制转换的"通用算法"!</a:t>
            </a:r>
            <a:br/>
            <a:r>
              <a:t>无论十进制→二进制/八进制/十六进制</a:t>
            </a:r>
            <a:br/>
            <a:r>
              <a:t>都用这同一个套路。</a:t>
            </a:r>
            <a:br/>
            <a:br/>
            <a:r>
              <a:t>📊 反之亦然:</a:t>
            </a:r>
            <a:br/>
            <a:r>
              <a:t>"按权展开" → 任意进制→十进制</a:t>
            </a:r>
            <a:br/>
            <a:r>
              <a:t>"短除法"   → 十进制→任意进制</a:t>
            </a:r>
            <a:br/>
            <a:r>
              <a:t>两者组合 = 任意进制之间互转!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二⟷八⟷十六进制 — 快捷转换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利用位数对应: 1位八进制=3位二进制, 1位十六进制=4位二进制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二进制→八进制: 从右往左, 每3位一组, 转成对应的八进制数字</a:t>
            </a:r>
            <a:br/>
            <a:r>
              <a:t>例: (10110110)₂ → 分组: 10 110 110 (左边补0→010) → 2 6 6 → (266)₈</a:t>
            </a:r>
            <a:br/>
            <a:br/>
            <a:r>
              <a:t>二进制→十六进制: 从右往左, 每4位一组</a:t>
            </a:r>
            <a:br/>
            <a:r>
              <a:t>例: (10110110)₂ → 分组: 1011 0110 → B 6 → (B6)₁₆</a:t>
            </a:r>
            <a:br/>
            <a:br/>
            <a:r>
              <a:t>十六进制→二进制: 每位十六进制展开为4位二进制</a:t>
            </a:r>
            <a:br/>
            <a:r>
              <a:t>例: (B6)₁₆ → B=1011, 6=0110 → (10110110)₂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记忆转换表:</a:t>
            </a:r>
            <a:br/>
            <a:br/>
            <a:r>
              <a:t>  二      八    十六</a:t>
            </a:r>
            <a:br/>
            <a:r>
              <a:t>  000 → 0 → 0    1000 → 8 → 8</a:t>
            </a:r>
            <a:br/>
            <a:r>
              <a:t>  001 → 1 → 1    1001 → 9 → 9</a:t>
            </a:r>
            <a:br/>
            <a:r>
              <a:t>  010 → 2 → 2    1010 → 10→ A</a:t>
            </a:r>
            <a:br/>
            <a:r>
              <a:t>  011 → 3 → 3    1011 → 11→ B</a:t>
            </a:r>
            <a:br/>
            <a:r>
              <a:t>  100 → 4 → 4    1100 → 12→ C</a:t>
            </a:r>
            <a:br/>
            <a:r>
              <a:t>  101 → 5 → 5    1101 → 13→ D</a:t>
            </a:r>
            <a:br/>
            <a:r>
              <a:t>  110 → 6 → 6    1110 → 14→ E</a:t>
            </a:r>
            <a:br/>
            <a:r>
              <a:t>  111 → 7 → 7    1111 → 15→ 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进制转换 应用练习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P1143 进制转换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将N进制数转为M进制数 (2≤N,M≤16)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通用解法: 先转十进制, 再转目标进制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超过10进制要用A~F字母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经典: 涉及字符串和数学的编程题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P2084 进制转换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将M进制数按权展开: N=a*M^b + 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练习"按权展开法"的编程实现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注意输出格式: 加号连接各项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基础题, 适合初学者练习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E86A17"/>
                </a:solidFill>
                <a:latin typeface="Microsoft YaHei"/>
              </a:defRPr>
            </a:pPr>
            <a:r>
              <a:t>💡 CSP-J中进制转换一般出现在选择题或填空题, 也可能出现在编程题中 (如P1143)。建议熟练掌握。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互转方法总结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四种进制互转的通用策略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最通用的方法: 以十进制为"中间语言"!</a:t>
            </a:r>
            <a:br/>
            <a:br/>
            <a:r>
              <a:t>任意进制A → 十进制 (按权展开) → 任意进制B (短除法)</a:t>
            </a:r>
            <a:br/>
            <a:br/>
            <a:r>
              <a:t>转换路线图:</a:t>
            </a:r>
            <a:br/>
            <a:r>
              <a:t>  二进制 ←→ 十进制 ←→ 八进制</a:t>
            </a:r>
            <a:br/>
            <a:r>
              <a:t>    ↕               ↕</a:t>
            </a:r>
            <a:br/>
            <a:r>
              <a:t>  十六进制 ←→ 十进制 ←→ 任意R进制</a:t>
            </a:r>
            <a:br/>
            <a:br/>
            <a:r>
              <a:t>快捷法 (仅适用于二⟷八⟷十六):</a:t>
            </a:r>
            <a:br/>
            <a:r>
              <a:t>* 二→八: 每3位一组 × (2³=8)</a:t>
            </a:r>
            <a:br/>
            <a:r>
              <a:t>* 二→十六: 每4位一组 × (2⁴=16)</a:t>
            </a:r>
            <a:br/>
            <a:r>
              <a:t>* 八→二: 每位展开为3位</a:t>
            </a:r>
            <a:br/>
            <a:r>
              <a:t>* 十六→二: 每位展开为4位</a:t>
            </a:r>
            <a:br/>
            <a:br/>
            <a:r>
              <a:t>💡 编程实现建议: ① 输入原进制数→字符串 ② 转十进制(整数) ③ 十进制转目标进制→字符串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进制转换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59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任意→十进制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按权展开: Σdᵢ×Rⁱ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每位×基数的位置次方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通用公式, 无例外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C++二进制0b/八进制0/十六进制0x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十进制→任意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短除法: 除以R取余数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余数倒序排列得到结果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商为0时停止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程序可用栈或数组倒序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二⟷八⟷十六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645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1位八进制 = 3位二进制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11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1位十六进制 = 4位二进制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3774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从右往左分组, 左边补0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7432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P1143: 用十进制做中间桥梁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38404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P1143 进制转换 ② 洛谷 P2084 进制转换</a:t>
            </a:r>
            <a:br/>
            <a:r>
              <a:t>下讲预告: 整除理论 — 整除/因数/倍数/质数与合数/整数唯一分解定理!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