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Modular Arithmetic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Modulo Properties / C++ Negative Mod / floor/ceil/round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| Difficulty 3 | NOI 2025 | PPT 63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Thanks!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Next: Sets &amp; Counting Principles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64 - Sets / Addition Principle / Multiplication Principle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| NOI 2025 | PPT 63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Modular Arithmetic - Three Core Topics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Oval 6"/>
          <p:cNvSpPr/>
          <p:nvPr/>
        </p:nvSpPr>
        <p:spPr>
          <a:xfrm>
            <a:off x="1371600" y="137160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Mod Properties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1691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(a+b)%m, (a-b)%m, (a*b)%m, division needs inverse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274320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7432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C++ Negative Mod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30632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C++: -7%3=-1, math: -7%3=2. Fix: (x%m+m)%m</a:t>
            </a:r>
          </a:p>
        </p:txBody>
      </p:sp>
      <p:sp>
        <p:nvSpPr>
          <p:cNvPr id="13" name="Oval 12"/>
          <p:cNvSpPr/>
          <p:nvPr/>
        </p:nvSpPr>
        <p:spPr>
          <a:xfrm>
            <a:off x="1371600" y="411480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4114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Floor/Ceil/Round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44348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floor/ceil functions, integer division, rounding tricks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Modulo Properties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(a+b)%m = ((a%m)+(b%m))%m - key for preventing overflow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Key Properties (m &gt; 0):</a:t>
            </a:r>
            <a:br/>
            <a:br/>
            <a:r>
              <a:t>  1. Addition: (a + b) % m = ((a % m) + (b % m)) % m</a:t>
            </a:r>
            <a:br/>
            <a:r>
              <a:t>  2. Subtraction: (a - b) % m = ((a % m) - (b % m) + m) % m</a:t>
            </a:r>
            <a:br/>
            <a:r>
              <a:t>     (add m to avoid negative!)</a:t>
            </a:r>
            <a:br/>
            <a:r>
              <a:t>  3. Multiplication: (a * b) % m = ((a % m) * (b % m)) % m</a:t>
            </a:r>
            <a:br/>
            <a:r>
              <a:t>  4. Division: DOES NOT WORK with %! Need modular inverse.</a:t>
            </a:r>
            <a:br/>
            <a:r>
              <a:t>     (a / b) % m != (a % m) / (b % m)</a:t>
            </a:r>
            <a:br/>
            <a:r>
              <a:t>     Instead: (a * modinv(b, m)) % m  [CSP-S content]</a:t>
            </a:r>
            <a:br/>
            <a:br/>
            <a:r>
              <a:t>These properties allow us to keep intermediate results &lt; m</a:t>
            </a:r>
            <a:br/>
            <a:r>
              <a:t>and prevent integer overflow in calculations.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Modulo properties in practice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Compute (a*b+c*d) % MOD without overflow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MOD = 1000000007;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a=1e9, b=1e9, c=1e9, d=1e9;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Wrong: (a*b + c*d) % MOD -&gt; overflow!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Correct: apply % at each step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ans = ( (a % MOD) * (b % MOD) ) % MOD;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ans = (ans + (c % MOD) * (d % MOD) % MOD) % MOD;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With long long: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ll ans = (1LL * a * b + 1LL * c * d) % MOD;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1LL promotes to long long, safe up to 10^18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C++ Negative Modulo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-7 % 3 = -1 in C++, but mathematically it should be 2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The Problem: In C++, a % b returns remainder with same sign as a.</a:t>
            </a:r>
            <a:br/>
            <a:br/>
            <a:r>
              <a:t>  -7 % 3 = -1  (C++ behavior)</a:t>
            </a:r>
            <a:br/>
            <a:r>
              <a:t>  But mathematically: -7 mod 3 = 2  (0 &lt;= result &lt; 3)</a:t>
            </a:r>
            <a:br/>
            <a:br/>
            <a:r>
              <a:t>  -10 % 3 = -1  (C++), math result = 2</a:t>
            </a:r>
            <a:br/>
            <a:br/>
            <a:r>
              <a:t>Fix: ((x % m) + m) % m</a:t>
            </a:r>
            <a:br/>
            <a:r>
              <a:t>  int safe_mod(int x, int m) { return (x % m + m) % m; }</a:t>
            </a:r>
            <a:br/>
            <a:r>
              <a:t>  safe_mod(-7, 3) = (-1 + 3) % 3 = 2 % 3 = 2  (correct!)</a:t>
            </a:r>
            <a:br/>
            <a:br/>
            <a:r>
              <a:t>CSP-J Common Pitfall:</a:t>
            </a:r>
            <a:br/>
            <a:r>
              <a:t>  If problem asks "output answer modulo 10^9+7",</a:t>
            </a:r>
            <a:br/>
            <a:r>
              <a:t>  and your dp array has negative values,</a:t>
            </a:r>
            <a:br/>
            <a:r>
              <a:t>  always use safe_mod to avoid negative output!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Safe modulo for C++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mod(int x, int m)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(x % m + m) % m;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Examples: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mod(-7, 3)  -&gt; 2   // correct!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mod(7, 3)   -&gt; 1   // correct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mod(-10, 3) -&gt; 2   // correct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In DP with negative values: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dp[i] = mod(dp[i-1] - cost, MOD);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Not: dp[i] = (dp[i-1] - cost) % MOD;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which might give negative result!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Floor / Ceil / Round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Integer division and rounding functions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C++ integer division truncates toward zero:</a:t>
            </a:r>
            <a:br/>
            <a:br/>
            <a:r>
              <a:t>  floor(a/b) in math = a/b in C++??  No!</a:t>
            </a:r>
            <a:br/>
            <a:r>
              <a:t>  C++: 7/3=2, -7/3=-2 (truncates toward zero)</a:t>
            </a:r>
            <a:br/>
            <a:r>
              <a:t>  Math floor: floor(7/3)=2, floor(-7/3)=-3</a:t>
            </a:r>
            <a:br/>
            <a:br/>
            <a:r>
              <a:t>  Safe floor division: floor(a/b) = a/b - (a%b!=0 &amp;&amp; a&lt;0)</a:t>
            </a:r>
            <a:br/>
            <a:r>
              <a:t>  Ceil division: ceil(a/b) = (a+b-1)/b  (for positive a,b!)</a:t>
            </a:r>
            <a:br/>
            <a:r>
              <a:t>  General ceil: (a + b - 1) / b  [a,b &gt; 0]</a:t>
            </a:r>
            <a:br/>
            <a:br/>
            <a:r>
              <a:t>  Round: (int)(x + 0.5) for positive, (int)(x - 0.5) for negative</a:t>
            </a:r>
            <a:br/>
            <a:r>
              <a:t>  or use: std::round(x) from &lt;cmath&gt;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Floor, Ceil, Round in C++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#include &lt;cmath&gt;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Floor: greatest integer &lt;= x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f = floor(3.7);   // 3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f2 = floor(-3.7); // -4  (not -3!)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Ceil: smallest integer &gt;= x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 = ceil(3.2);    // 4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c2 = ceil(-3.2);  // -3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Integer ceil division: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ceil_div(int a, int b)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(a + b - 1) / b;  // a,b&gt;0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Round to nearest integer: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r = round(3.4);  // 3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r2 = round(3.6); //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More Modulo Tricks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Common CSP-J patterns using modulo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1. Check odd/even: x % 2 == 1 (odd), x % 2 == 0 (even)</a:t>
            </a:r>
            <a:br/>
            <a:r>
              <a:t>2. Wrap-around: index = (i + k) % n  (circular array)</a:t>
            </a:r>
            <a:br/>
            <a:r>
              <a:t>3. Digit extraction: digit = x % 10; x /= 10;</a:t>
            </a:r>
            <a:br/>
            <a:r>
              <a:t>4. Divisibility test: if (x % d == 0) "divisible"</a:t>
            </a:r>
            <a:br/>
            <a:r>
              <a:t>5. Last K digits: x % (10^K)  [e.g., last 3 digits: x % 1000]</a:t>
            </a:r>
            <a:br/>
            <a:r>
              <a:t>6. Hash: index = x % TABLE_SIZE</a:t>
            </a:r>
            <a:br/>
            <a:r>
              <a:t>7. Modulo in DP: ans = (dp1 + dp2) % MOD  [never let values grow!]</a:t>
            </a:r>
            <a:br/>
            <a:br/>
            <a:r>
              <a:t>Pattern: Count/DP problems with "output modulo 10^9+7":</a:t>
            </a:r>
            <a:br/>
            <a:r>
              <a:t>  Apply % after every addition/multiplication to stay in range.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2738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Common modulo patterns in CSP-J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Circular array access: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next = (curr + 1) % n;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prev = (curr - 1 + n) % n;  // +n for safety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DP with modulo: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dp[i] = (dp[i-1] + dp[i-2]) % MOD;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Floor division rounding up: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pages = (n + k - 1) / k;  // ceil(n/k)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Checking if a*b overflows 64-bit: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if (a &gt; LLONG_MAX / b) { overflow! 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Problems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Modular Arithmetic &amp; Rounding in CSP-J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Problem 1: Modulo Sum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Given N numbers, output sum mod 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(ans+a[i]%M)%M pattern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Be careful with negative input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Basic modulo template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Problem 2: Fast Pow Mod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Compute a^b mod p (review PPT 41)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qpow: each step % 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Combines: fast power + modulo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 essential pattern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Key: (a*b)%p = ((a%p)*(b%p))%p. Apply modulo at every operation to prevent overflow. Especially important in DP and counting problems.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Additional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Modulo &amp; Rounding - More CSP-J Examples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Example 1: Count divisible numbers in [L,R]</a:t>
            </a:r>
            <a:br/>
            <a:r>
              <a:t>  ans = R/d - (L-1)/d  (d&gt;0)</a:t>
            </a:r>
            <a:br/>
            <a:br/>
            <a:r>
              <a:t>Example 2: Sum of digits of N</a:t>
            </a:r>
            <a:br/>
            <a:r>
              <a:t>  while(N){sum+=N%10; N/=10;}</a:t>
            </a:r>
            <a:br/>
            <a:br/>
            <a:r>
              <a:t>Example 3: First K decimal digits of N^M</a:t>
            </a:r>
            <a:br/>
            <a:r>
              <a:t>  Use log10 and pow (CSP-S level)</a:t>
            </a:r>
            <a:br/>
            <a:br/>
            <a:r>
              <a:t>Example 4: Chinese Remainder Theorem (CRT) - CSP-S only</a:t>
            </a:r>
            <a:br/>
            <a:r>
              <a:t>  Find x such that: x%3=2, x%5=3, x%7=2  -&gt; x=23</a:t>
            </a:r>
            <a:br/>
            <a:r>
              <a:t>  For CSP-J: just know it exists, not required to implement</a:t>
            </a:r>
            <a:br/>
            <a:br/>
            <a:r>
              <a:t>Example 5: Fast modular exponent for counting</a:t>
            </a:r>
            <a:br/>
            <a:r>
              <a:t>  ans = qpow_mod(base, exp, MOD);  // from PPT 41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Knowledge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Modular Arithmetic - Core Knowledge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63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02920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Mod Properties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(a+b)%m=(a%m+b%m)%m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(a*b)%m=(a%m*b%m)%m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Division needs inverse (CSP-S)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Safe mod: (x%m+m)%m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280160"/>
            <a:ext cx="502920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9107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Floor/Ceil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floor(x): &lt;cmath&gt;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ceil_div: (a+b-1)/b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round(x): &lt;cmath&gt;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C++ truncation != floor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29184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Practice: mod sum / fast pow mod / safe modulo implementation</a:t>
            </a:r>
            <a:br/>
            <a:r>
              <a:t>Next: Sets &amp; Counting - Addition/Multiplication Principles! [PPT 64]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