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Sets &amp; Counting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Sets / Addition Principle / Multiplication Principle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| Difficulty 2 | NOI 2025 | PPT 64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38912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Goal: Understand sets and two fundamental counting principles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Thanks!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Next: Permutations &amp; Combinations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65 - P(n,k) / C(n,k) / Factorial / Combinatorial Recurrence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| NOI 2025 | PPT 64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Sets &amp; Counting - Three Core Topics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64</a:t>
            </a:r>
          </a:p>
        </p:txBody>
      </p:sp>
      <p:sp>
        <p:nvSpPr>
          <p:cNvPr id="7" name="Oval 6"/>
          <p:cNvSpPr/>
          <p:nvPr/>
        </p:nvSpPr>
        <p:spPr>
          <a:xfrm>
            <a:off x="1371600" y="137160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13716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Set Basics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16916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Definition/elements/subsets/union/intersection/complement</a:t>
            </a:r>
          </a:p>
        </p:txBody>
      </p:sp>
      <p:sp>
        <p:nvSpPr>
          <p:cNvPr id="10" name="Oval 9"/>
          <p:cNvSpPr/>
          <p:nvPr/>
        </p:nvSpPr>
        <p:spPr>
          <a:xfrm>
            <a:off x="1371600" y="274320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27432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Addition Principle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30632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Mutex choices: total = ways1 + ways2 + ...</a:t>
            </a:r>
          </a:p>
        </p:txBody>
      </p:sp>
      <p:sp>
        <p:nvSpPr>
          <p:cNvPr id="13" name="Oval 12"/>
          <p:cNvSpPr/>
          <p:nvPr/>
        </p:nvSpPr>
        <p:spPr>
          <a:xfrm>
            <a:off x="1371600" y="411480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80" y="41148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Multiplication Principle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44348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Sequential steps: total = ways1 * ways2 * 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Set Basics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A set is a collection of distinct elements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Definition: A set is an unordered collection of distinct objects (elements).</a:t>
            </a:r>
            <a:br/>
            <a:r>
              <a:t>Notations: A={1,2,3}, |A|=3 (cardinality), x in A, empty set = {} or O.</a:t>
            </a:r>
            <a:br/>
            <a:br/>
            <a:r>
              <a:t>Operations:</a:t>
            </a:r>
            <a:br/>
            <a:r>
              <a:t>  Union: A U B = {x | x in A OR x in B}</a:t>
            </a:r>
            <a:br/>
            <a:r>
              <a:t>  Intersection: A n B = {x | x in A AND x in B}</a:t>
            </a:r>
            <a:br/>
            <a:r>
              <a:t>  Complement: A^c = {x | x not in A} (with respect to universe U)</a:t>
            </a:r>
            <a:br/>
            <a:r>
              <a:t>  Difference: A - B = {x | x in A AND x not in B}</a:t>
            </a:r>
            <a:br/>
            <a:br/>
            <a:r>
              <a:t>Cardinality formula: |A U B| = |A| + |B| - |A n B| (Inclusion-Exclusion)</a:t>
            </a:r>
            <a:br/>
            <a:r>
              <a:t>  For 3 sets: |A U B U C| = |A|+|B|+|C| - |A n B| - |A n C| - |B n C| + |A n B n C|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Venn Diagram intuition:</a:t>
            </a:r>
            <a:br/>
            <a:br/>
            <a:r>
              <a:t>      +-------+-------+</a:t>
            </a:r>
            <a:br/>
            <a:r>
              <a:t>      |    A   |   B   |</a:t>
            </a:r>
            <a:br/>
            <a:r>
              <a:t>      |   +-------+   |</a:t>
            </a:r>
            <a:br/>
            <a:r>
              <a:t>      |   | A n B |   |</a:t>
            </a:r>
            <a:br/>
            <a:r>
              <a:t>      +-------+-------+</a:t>
            </a:r>
            <a:br/>
            <a:br/>
            <a:r>
              <a:t>A U B = entire shaded area</a:t>
            </a:r>
            <a:br/>
            <a:r>
              <a:t>A n B = overlap only</a:t>
            </a:r>
            <a:br/>
            <a:r>
              <a:t>A^c = everything outside A</a:t>
            </a:r>
            <a:br/>
            <a:br/>
            <a:r>
              <a:t>Set operations directly map to logical</a:t>
            </a:r>
            <a:br/>
            <a:r>
              <a:t>AND/OR/NOT - useful for counting!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Addition Principle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"OR" situations: choose from either A OR B - add the counts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Addition Principle: If you can do task EITHER in m ways OR in n ways,</a:t>
            </a:r>
            <a:br/>
            <a:r>
              <a:t>and these are mutually exclusive (no overlap), then total = m + n.</a:t>
            </a:r>
            <a:br/>
            <a:br/>
            <a:r>
              <a:t>Example 1: Choose a fruit from 3 apples OR 5 oranges = 3+5 = 8 choices.</a:t>
            </a:r>
            <a:br/>
            <a:r>
              <a:t>Example 2: Pick a card - ace (4 ways) OR king (4 ways) = 8 ways.</a:t>
            </a:r>
            <a:br/>
            <a:r>
              <a:t>Example 3: Travel from A to B: by plane (3 flights) OR train (5 trains)</a:t>
            </a:r>
            <a:br/>
            <a:r>
              <a:t>  OR bus (2 buses) = 3+5+2 = 10 ways.</a:t>
            </a:r>
            <a:br/>
            <a:br/>
            <a:r>
              <a:t>Key condition: choices must be MUTUALLY EXCLUSIVE (no overlap!)</a:t>
            </a:r>
            <a:br/>
            <a:r>
              <a:t>If there is overlap, use Inclusion-Exclusion formula.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Application in CSP-J:</a:t>
            </a:r>
            <a:br/>
            <a:br/>
            <a:r>
              <a:t>Counting paths/cases by classification.</a:t>
            </a:r>
            <a:br/>
            <a:br/>
            <a:r>
              <a:t>Example: Count 2-digit numbers divisible</a:t>
            </a:r>
            <a:br/>
            <a:r>
              <a:t>by 3 OR 5.</a:t>
            </a:r>
            <a:br/>
            <a:r>
              <a:t>  Divisible by 3: 12,15,...,99 -&gt; 30</a:t>
            </a:r>
            <a:br/>
            <a:r>
              <a:t>  Divisible by 5: 10,15,...,95 -&gt; 18</a:t>
            </a:r>
            <a:br/>
            <a:r>
              <a:t>  Divisible by 15 (both!): 15,30,...,90 -&gt; 6</a:t>
            </a:r>
            <a:br/>
            <a:r>
              <a:t>  Total = 30+18-6 = 42  (Incl-Excl!)</a:t>
            </a:r>
            <a:br/>
            <a:br/>
            <a:r>
              <a:t>Without Incl-Excl, you would double</a:t>
            </a:r>
            <a:br/>
            <a:r>
              <a:t>count the intersection!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Multiplication Principle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"AND" situations: do step1 AND step2 - multiply the counts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Multiplication Principle: If a task consists of k sequential steps,</a:t>
            </a:r>
            <a:br/>
            <a:r>
              <a:t>and step i can be done in ni ways, then total = n1 * n2 * ... * nk.</a:t>
            </a:r>
            <a:br/>
            <a:br/>
            <a:r>
              <a:t>Example 1: Choose shirt (5) AND pants (3) = 5*3 = 15 outfits.</a:t>
            </a:r>
            <a:br/>
            <a:r>
              <a:t>Example 2: Create a 3-digit PIN: each digit 0-9 (10 choices)</a:t>
            </a:r>
            <a:br/>
            <a:r>
              <a:t>  = 10*10*10 = 1000 possible PINs.</a:t>
            </a:r>
            <a:br/>
            <a:r>
              <a:t>Example 3: Path counting: A-&gt;B has 3 routes, B-&gt;C has 4 routes,</a:t>
            </a:r>
            <a:br/>
            <a:r>
              <a:t>  total A-&gt;C via B = 3*4 = 12 routes.</a:t>
            </a:r>
            <a:br/>
            <a:br/>
            <a:r>
              <a:t>Key condition: each step is INDEPENDENT (count of each step</a:t>
            </a:r>
            <a:br/>
            <a:r>
              <a:t>not affected by previous choices).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Application in CSP-J:</a:t>
            </a:r>
            <a:br/>
            <a:r>
              <a:t>  Number of paths in a grid</a:t>
            </a:r>
            <a:br/>
            <a:r>
              <a:t>  Number of subsets</a:t>
            </a:r>
            <a:br/>
            <a:r>
              <a:t>  Number of permutations (PPT 65)</a:t>
            </a:r>
            <a:br/>
            <a:br/>
            <a:r>
              <a:t>Summary:</a:t>
            </a:r>
            <a:br/>
            <a:r>
              <a:t>  Addition -&gt; OR -&gt; +</a:t>
            </a:r>
            <a:br/>
            <a:r>
              <a:t>  Multiplication -&gt; AND -&gt; *</a:t>
            </a:r>
            <a:br/>
            <a:br/>
            <a:r>
              <a:t>These are the foundation of all</a:t>
            </a:r>
            <a:br/>
            <a:r>
              <a:t>combinatorics!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Set Operations in C++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STL set and practical counting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C++ STL set container:</a:t>
            </a:r>
            <a:br/>
            <a:r>
              <a:t>  #include &lt;set&gt;</a:t>
            </a:r>
            <a:br/>
            <a:r>
              <a:t>  set&lt;int&gt; s;  // unique elements, auto-sorted</a:t>
            </a:r>
            <a:br/>
            <a:r>
              <a:t>  s.insert(x); s.erase(x); s.count(x); // O(log n)</a:t>
            </a:r>
            <a:br/>
            <a:br/>
            <a:r>
              <a:t>Counting distinct elements:</a:t>
            </a:r>
            <a:br/>
            <a:r>
              <a:t>  set&lt;int&gt; s; for(int x:a) s.insert(x);</a:t>
            </a:r>
            <a:br/>
            <a:r>
              <a:t>  int distinct = s.size();</a:t>
            </a:r>
            <a:br/>
            <a:br/>
            <a:r>
              <a:t>Inclusion-Exclusion for counting:</a:t>
            </a:r>
            <a:br/>
            <a:r>
              <a:t>  |A U B| = |A| + |B| - |A n B|</a:t>
            </a:r>
            <a:br/>
            <a:r>
              <a:t>  In code: count = cntA + cntB - cntBoth;</a:t>
            </a:r>
            <a:br/>
            <a:br/>
            <a:r>
              <a:t>Application: Count numbers in [L,R] satisfying</a:t>
            </a:r>
            <a:br/>
            <a:r>
              <a:t>multiple conditions without double counting.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CSP-J Tip:</a:t>
            </a:r>
            <a:br/>
            <a:r>
              <a:t>Use set for: distinct element counting,</a:t>
            </a:r>
            <a:br/>
            <a:r>
              <a:t>removing duplicates, membership tests.</a:t>
            </a:r>
            <a:br/>
            <a:r>
              <a:t>set is O(log n) per operation.</a:t>
            </a:r>
            <a:br/>
            <a:br/>
            <a:r>
              <a:t>For large counting: use math formulas,</a:t>
            </a:r>
            <a:br/>
            <a:r>
              <a:t>not explicit enumeration!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More Counting Examples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Applying the two principles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Example: How many 3-digit even numbers?</a:t>
            </a:r>
            <a:br/>
            <a:r>
              <a:t>  Step1: hundreds digit: 1-9 (9 choices)</a:t>
            </a:r>
            <a:br/>
            <a:r>
              <a:t>  Step2: tens digit: 0-9 (10 choices)</a:t>
            </a:r>
            <a:br/>
            <a:r>
              <a:t>  Step3: units digit (even): 0,2,4,6,8 (5 choices)</a:t>
            </a:r>
            <a:br/>
            <a:r>
              <a:t>  Total = 9 * 10 * 5 = 450  (Multiplication!)</a:t>
            </a:r>
            <a:br/>
            <a:br/>
            <a:r>
              <a:t>Example: Password = 6-8 chars (letters+digits, first must be letter)</a:t>
            </a:r>
            <a:br/>
            <a:r>
              <a:t>  6 chars: 52 * 62^5</a:t>
            </a:r>
            <a:br/>
            <a:r>
              <a:t>  7 chars: 52 * 62^6</a:t>
            </a:r>
            <a:br/>
            <a:r>
              <a:t>  8 chars: 52 * 62^7</a:t>
            </a:r>
            <a:br/>
            <a:r>
              <a:t>  Total = 52 * (62^5 + 62^6 + 62^7)  (Addition of 3 cases!)</a:t>
            </a:r>
            <a:br/>
            <a:br/>
            <a:r>
              <a:t>Example: Grid paths from (0,0) to (m,n) moving only right/up</a:t>
            </a:r>
            <a:br/>
            <a:r>
              <a:t>  Total steps = m+n, choose m right steps: C(m+n, m)</a:t>
            </a:r>
            <a:br/>
            <a:r>
              <a:t>  Uses combination! (PPT 65)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Practice Problems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Sets &amp; Counting Principles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Example 1: License Plate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3 capital letters + 4 digits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Letters: 26^3, Digits: 10^4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Total = 26^3 * 10^4 = 175,760,000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Multiplication: letters AND digits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Example 2: Inclusion-Exclusion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1..100: divisible by 3 OR 5?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by 3: 33, by 5: 20, by 15: 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Total = 33+20-6 = 47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Addition with overlap correction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Memory aid: "OR means ADD, AND means MULTIPLY. Overlap needs subtraction (Inclusion-Exclusion)."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Knowledge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Sets &amp; Counting - Core Knowledge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64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502920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Addition Principle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OR situations: ways1+ways2+...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Must be mutually exclusive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Overlap -&gt; Incl-Excl formula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|AUB|=|A|+|B|-|AnB|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280160"/>
            <a:ext cx="502920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9107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Multiplication Principle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AND situations: ways1*ways2*...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Each step independent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n1*n2*...*nk for k steps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Foundation of combinatorics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29184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Practice: license plate / divisible counts / grid path counts</a:t>
            </a:r>
            <a:br/>
            <a:r>
              <a:t>Next: Permutations &amp; Combinations - P(n,k) and C(n,k)! [PPT 65]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