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Permutations &amp; Combinations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P(n,k) / C(n,k) / Factorial / Combinatorial Recurrence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| Difficulty 4 | NOI 2025 | PPT 65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389120"/>
            <a:ext cx="100584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Goal: Master permutations (ordered) and combinations (unordered)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Thanks!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Next: Pascal Triangle &amp; Combinatorial Identities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66 - Pascal Triangle / Identity: C(n,k)=C(n-1,k-1)+C(n-1,k)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| NOI 2025 | PPT 65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Contents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Permutations &amp; Combinations - Three Core Topics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65</a:t>
            </a:r>
          </a:p>
        </p:txBody>
      </p:sp>
      <p:sp>
        <p:nvSpPr>
          <p:cNvPr id="7" name="Oval 6"/>
          <p:cNvSpPr/>
          <p:nvPr/>
        </p:nvSpPr>
        <p:spPr>
          <a:xfrm>
            <a:off x="1371600" y="1371600"/>
            <a:ext cx="411480" cy="41148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11680" y="137160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Permutations P(n,k)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11680" y="1691640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Ordered selection: P(n,k)=n!/(n-k)!</a:t>
            </a:r>
          </a:p>
        </p:txBody>
      </p:sp>
      <p:sp>
        <p:nvSpPr>
          <p:cNvPr id="10" name="Oval 9"/>
          <p:cNvSpPr/>
          <p:nvPr/>
        </p:nvSpPr>
        <p:spPr>
          <a:xfrm>
            <a:off x="1371600" y="2743200"/>
            <a:ext cx="411480" cy="41148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11680" y="274320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Combinations C(n,k)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11680" y="3063240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Unordered selection: C(n,k)=n!/(k!(n-k)!)</a:t>
            </a:r>
          </a:p>
        </p:txBody>
      </p:sp>
      <p:sp>
        <p:nvSpPr>
          <p:cNvPr id="13" name="Oval 12"/>
          <p:cNvSpPr/>
          <p:nvPr/>
        </p:nvSpPr>
        <p:spPr>
          <a:xfrm>
            <a:off x="1371600" y="4114800"/>
            <a:ext cx="411480" cy="41148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11680" y="411480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Computation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11680" y="4434840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Factorial/recurrence/modulo methods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Permutations P(n,k)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Ordered selection: P(n,k) = n! / (n-k)!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Definition: Select k items from n distinct items, order matters.</a:t>
            </a:r>
            <a:br/>
            <a:r>
              <a:t>P(n,k) = n * (n-1) * (n-2) * ... * (n-k+1) = n! / (n-k)!</a:t>
            </a:r>
            <a:br/>
            <a:br/>
            <a:r>
              <a:t>Example: 5 people, choose 3 for President/VP/Secretary</a:t>
            </a:r>
            <a:br/>
            <a:r>
              <a:t>  P(5,3) = 5*4*3 = 60 ways</a:t>
            </a:r>
            <a:br/>
            <a:br/>
            <a:r>
              <a:t>Special case: P(n,n) = n! (all permutations of n items)</a:t>
            </a:r>
            <a:br/>
            <a:r>
              <a:t>  P(5,5) = 5! = 120</a:t>
            </a:r>
            <a:br/>
            <a:br/>
            <a:r>
              <a:t>Key: Order matters! {Alice,Bob,Carol} != {Carol,Bob,Alice}</a:t>
            </a:r>
            <a:br/>
            <a:r>
              <a:t>  as Pres/VP/Sec - they are different positions!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858000" y="1188720"/>
            <a:ext cx="4846320" cy="24130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Compute P(n,k) without overflow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long long perm(int n, int k)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long long ans = 1;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i = 0; i &lt; k; i++)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ans *= (n - i);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return ans;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P(10,4) = 10*9*8*7 = 5040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P(20,20) = 20! ~ 2.4e18 -&gt; fits in long long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P(21,21) = 21! &gt; 2^63-1 -&gt; overflow!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Combinations C(n,k)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Unordered selection: C(n,k) = n! / (k! * (n-k)!)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Definition: Select k items from n distinct items, order does NOT matter.</a:t>
            </a:r>
            <a:br/>
            <a:r>
              <a:t>C(n,k) = n! / (k! * (n-k)!) = P(n,k) / k!</a:t>
            </a:r>
            <a:br/>
            <a:br/>
            <a:r>
              <a:t>Relation to permutations: C(n,k) = P(n,k) / k!</a:t>
            </a:r>
            <a:br/>
            <a:r>
              <a:t>  (divide by k! to remove ordering of the k selected items)</a:t>
            </a:r>
            <a:br/>
            <a:br/>
            <a:r>
              <a:t>Example: 5 people, choose 3 for a committee (all equal)</a:t>
            </a:r>
            <a:br/>
            <a:r>
              <a:t>  C(5,3) = 5!/(3!2!) = 120/(6*2) = 10 ways</a:t>
            </a:r>
            <a:br/>
            <a:r>
              <a:t>  (vs P(5,3)=60 - committees have 3! times fewer ways)</a:t>
            </a:r>
            <a:br/>
            <a:br/>
            <a:r>
              <a:t>Properties:</a:t>
            </a:r>
            <a:br/>
            <a:r>
              <a:t>  C(n,0)=C(n,n)=1 / C(n,1)=C(n,n-1)=n</a:t>
            </a:r>
            <a:br/>
            <a:r>
              <a:t>  C(n,k) = C(n, n-k) (symmetry)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858000" y="1188720"/>
            <a:ext cx="4846320" cy="2819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Compute C(n,k) - iterative method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C(n,k) = n/1 * (n-1)/2 * ... * (n-k+1)/k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long long comb(int n, int k)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if (k &gt; n-k) k = n-k;  // use smaller k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long long ans = 1;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i = 0; i &lt; k; i++)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ans = ans * (n - i) / (i + 1);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// integer division is exact here!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return ans;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C(20,10) = 184756  (fits in int)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C(30,15) = 155117520 &gt; 2^31 -&gt; need long long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Recurrence &amp; Modulo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C(n,k) = C(n-1,k-1) + C(n-1,k) - Pascal identity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Recurrence: C(n,k) = C(n-1, k-1) + C(n-1, k)</a:t>
            </a:r>
            <a:br/>
            <a:r>
              <a:t>Intuition: For item n, either we include it (then choose k-1 from n-1)</a:t>
            </a:r>
            <a:br/>
            <a:r>
              <a:t>  or we exclude it (then choose k from n-1).</a:t>
            </a:r>
            <a:br/>
            <a:br/>
            <a:r>
              <a:t>Using this recurrence with DP:</a:t>
            </a:r>
            <a:br/>
            <a:r>
              <a:t>  dp[i][j] = (dp[i-1][j-1] + dp[i-1][j]) % MOD</a:t>
            </a:r>
            <a:br/>
            <a:r>
              <a:t>  O(n*k) to compute all C(n,k) for n up to N.</a:t>
            </a:r>
            <a:br/>
            <a:r>
              <a:t>This is Pascal's Triangle! (more in PPT 66)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858000" y="1188720"/>
            <a:ext cx="4846320" cy="2819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DP for C(n,k) modulo MOD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const int MOD = 1e9+7, N = 1005;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C[N][N];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void precompute()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i = 0; i &lt; N; i++)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C[i][0] = C[i][i] = 1;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for (int j = 1; j &lt; i; j++)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C[i][j] = (C[i-1][j-1] + C[i-1][j]) % MOD;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Then C(n,k) = dp[n][k] (modulo MOD)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O(N^2) precompute, O(1) query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Properties of C(n,k)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Key identities and symmetry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1097280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1. Symmetry: C(n,k) = C(n, n-k)</a:t>
            </a:r>
            <a:br/>
            <a:r>
              <a:t>     C(10,3) = C(10,7) both equal 120</a:t>
            </a:r>
            <a:br/>
            <a:r>
              <a:t>2. Sum: C(n,0)+C(n,1)+...+C(n,n) = 2^n</a:t>
            </a:r>
            <a:br/>
            <a:r>
              <a:t>     All subsets = 2^n (each element in/out)</a:t>
            </a:r>
            <a:br/>
            <a:r>
              <a:t>3. Pascal: C(n,k) = C(n-1,k-1) + C(n-1,k)</a:t>
            </a:r>
            <a:br/>
            <a:r>
              <a:t>     This is the recurrence used in DP</a:t>
            </a:r>
            <a:br/>
            <a:r>
              <a:t>4. Hockey Stick: C(n+1,k+1) = sum(i=k..n) C(i,k)</a:t>
            </a:r>
            <a:br/>
            <a:r>
              <a:t>     (May not be needed for CSP-J)</a:t>
            </a:r>
            <a:br/>
            <a:r>
              <a:t>5. Vandermonde: sum(k) C(r,k)*C(s,n-k) = C(r+s,n)</a:t>
            </a:r>
            <a:br/>
            <a:r>
              <a:t>     (CSP-S level, just FYI)</a:t>
            </a:r>
            <a:br/>
            <a:br/>
            <a:r>
              <a:t>CSP-J Focus: properties 1-3 are most important. Symmetry helps reduce k.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Comparison &amp; Examples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P(n,k) vs C(n,k) - which one to use?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1097280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| Situation                                         | Formula    | Example Answer |</a:t>
            </a:r>
            <a:br/>
            <a:r>
              <a:t>|--------------------------------------------------|-----------|----------------|</a:t>
            </a:r>
            <a:br/>
            <a:r>
              <a:t>| Arrange 5 books on a shelf                       | P(5,5)=5! | 120            |</a:t>
            </a:r>
            <a:br/>
            <a:r>
              <a:t>| Select 3 from 5 for a committee                  | C(5,3)   | 10             |</a:t>
            </a:r>
            <a:br/>
            <a:r>
              <a:t>| Choose Pres/VP/Sec from 5                        | P(5,3)   | 60             |</a:t>
            </a:r>
            <a:br/>
            <a:r>
              <a:t>| Form a line of 3 from 5 (order matters)          | P(5,3)   | 60             |</a:t>
            </a:r>
            <a:br/>
            <a:r>
              <a:t>| Choose 2 toppings from 8 for a pizza             | C(8,2)   | 28             |</a:t>
            </a:r>
            <a:br/>
            <a:r>
              <a:t>| Create 4-digit PIN (digits 0-9, unique)          | P(10,4)  | 5040           |</a:t>
            </a:r>
            <a:br/>
            <a:r>
              <a:t>| Select 3 distinct numbers from 10               | C(10,3)  | 120            |</a:t>
            </a:r>
            <a:br/>
            <a:br/>
            <a:r>
              <a:t>Ask: "Does order matter?" YES-&gt;Permutation, NO-&gt;Combination.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Practice Problems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Permutations &amp; Combinations in CSP-J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Example 1: Number of subsets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A set of N elements has 2^N subsets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Proof: for each element, include or not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C(n,0)+C(n,1)+...+C(n,n)=2^n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Binomial theorem: (1+1)^n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2860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Example 2: Grid path counting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Path from (0,0) to (m,n): C(m+n,m)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Choose m right-steps from m+n total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Classic combinatorial application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P1175: expression evaluation (related)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840480"/>
            <a:ext cx="109728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E86A17"/>
                </a:solidFill>
                <a:latin typeface="Microsoft YaHei"/>
              </a:defRPr>
            </a:pPr>
            <a:r>
              <a:t>CSP-J Tip: C(n,k) for small n can use recurrence DP. For larger n with modulo, use factorial + modular inverse (PPT 41 qpow).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Knowledge 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P(n,k) and C(n,k) - Core Knowledge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65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280160"/>
            <a:ext cx="5029200" cy="347472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298448"/>
            <a:ext cx="488289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Permutation P(n,k)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737360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Ordered: P(n,k)=n!/(n-k)!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084832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Key: order matters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432304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P(n,n)=n! special case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779776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Multiply: n*(n-1)*...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17920" y="1280160"/>
            <a:ext cx="5029200" cy="347472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291072" y="1298448"/>
            <a:ext cx="488289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Combination C(n,k)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09360" y="1737360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Unordered: C(n,k)=n!/(k!(n-k)!)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2084832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C(n,k)=C(n,n-k) symmetry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09360" y="2432304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Recurrence: C(n,k)=C(n-1,k-1)+C(n-1,k)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09360" y="2779776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DP O(n^2) for modulo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291840"/>
            <a:ext cx="109728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Practice: Subset counting / Grid paths / Committee selection problems</a:t>
            </a:r>
            <a:br/>
            <a:r>
              <a:t>Next: Pascal Triangle - the visual connection! [PPT 66]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