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Pascal Triangle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Pascal Triangle / Combinatorial Identities / C(n,k)=C(n-1,k-1)+C(n-1,k)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| Difficulty 4 | NOI 2025 | PPT 66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Thanks!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Next: Math Library Functions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67 - abs/round/floor/ceil/sqrt/sin/cos/log/exp/pow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| NOI 2025 | PPT 66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Contents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Pascal Triangle - Three Core Topics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66</a:t>
            </a:r>
          </a:p>
        </p:txBody>
      </p:sp>
      <p:sp>
        <p:nvSpPr>
          <p:cNvPr id="7" name="Oval 6"/>
          <p:cNvSpPr/>
          <p:nvPr/>
        </p:nvSpPr>
        <p:spPr>
          <a:xfrm>
            <a:off x="1371600" y="137160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13716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What is Pascal Triangle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16916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Visual pattern of combinations C(n,k)</a:t>
            </a:r>
          </a:p>
        </p:txBody>
      </p:sp>
      <p:sp>
        <p:nvSpPr>
          <p:cNvPr id="10" name="Oval 9"/>
          <p:cNvSpPr/>
          <p:nvPr/>
        </p:nvSpPr>
        <p:spPr>
          <a:xfrm>
            <a:off x="1371600" y="274320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27432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Construction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30632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Each number = sum of two above / DP generation</a:t>
            </a:r>
          </a:p>
        </p:txBody>
      </p:sp>
      <p:sp>
        <p:nvSpPr>
          <p:cNvPr id="13" name="Oval 12"/>
          <p:cNvSpPr/>
          <p:nvPr/>
        </p:nvSpPr>
        <p:spPr>
          <a:xfrm>
            <a:off x="1371600" y="411480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1680" y="41148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Identities &amp; Applications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80" y="44348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Binomial theorem / combinatorial identities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What is Pascal Triangle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Row n, position k = C(n,k) - combinations made visible!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Pascal Triangle (first 8 rows):</a:t>
            </a:r>
            <a:br/>
            <a:br/>
            <a:r>
              <a:t>  n=0:            1          = C(0,0)</a:t>
            </a:r>
            <a:br/>
            <a:r>
              <a:t>  n=1:          1   1        = C(1,0) C(1,1)</a:t>
            </a:r>
            <a:br/>
            <a:r>
              <a:t>  n=2:        1   2   1      = C(2,0) C(2,1) C(2,2)</a:t>
            </a:r>
            <a:br/>
            <a:r>
              <a:t>  n=3:      1   3   3   1    = C(3,0) C(3,1) C(3,2) C(3,3)</a:t>
            </a:r>
            <a:br/>
            <a:r>
              <a:t>  n=4:    1   4   6   4   1</a:t>
            </a:r>
            <a:br/>
            <a:r>
              <a:t>  n=5:  1   5  10  10   5   1</a:t>
            </a:r>
            <a:br/>
            <a:r>
              <a:t>  n=6: 1   6  15  20  15   6   1</a:t>
            </a:r>
            <a:br/>
            <a:r>
              <a:t>  n=7:1   7  21  35  35  21   7   1</a:t>
            </a:r>
            <a:br/>
            <a:br/>
            <a:r>
              <a:t>Each number is the SUM of the two numbers directly above it.</a:t>
            </a:r>
            <a:br/>
            <a:r>
              <a:t>Row n, position k = C(n,k) = n!/(k!(n-k)!)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Key relation to PPT 65:</a:t>
            </a:r>
            <a:br/>
            <a:r>
              <a:t>The DP recurrence for C(n,k):</a:t>
            </a:r>
            <a:br/>
            <a:r>
              <a:t>C(n,k)=C(n-1,k-1)+C(n-1,k)</a:t>
            </a:r>
            <a:br/>
            <a:r>
              <a:t>IS the Pascal Triangle rule!</a:t>
            </a:r>
            <a:br/>
            <a:br/>
            <a:r>
              <a:t>This is why DP works:</a:t>
            </a:r>
            <a:br/>
            <a:r>
              <a:t>dp[i][j]=dp[i-1][j-1]+dp[i-1][j]</a:t>
            </a:r>
            <a:br/>
            <a:r>
              <a:t>generates the Pascal Triangle.</a:t>
            </a:r>
            <a:br/>
            <a:br/>
            <a:r>
              <a:t>Visual proof that combinations</a:t>
            </a:r>
            <a:br/>
            <a:r>
              <a:t>follow this recurrence.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Constructing Pascal Triangle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O(n^2) generation using DP - same as C(n,k) recurrence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3429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Generate Pascal Triangle up to N rows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const int N = 100;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pascal[N][N];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generate(int n)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0; i &lt;= n; i++)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pascal[i][0] = pascal[i][i] = 1;  // edges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 (int j = 1; j &lt; i; j++)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pascal[i][j] = pascal[i-1][j-1]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        + pascal[i-1][j];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With modulo for large numbers: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pascal[i][j] = (pascal[i-1][j-1]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               + pascal[i-1][j]) % MOD;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Applications:</a:t>
            </a:r>
            <a:br/>
            <a:r>
              <a:t>1. Quick C(n,k) for small n (n&lt;=100)</a:t>
            </a:r>
            <a:br/>
            <a:r>
              <a:t>2. Binomial expansion coefficients</a:t>
            </a:r>
            <a:br/>
            <a:r>
              <a:t>3. Counting paths in grids</a:t>
            </a:r>
            <a:br/>
            <a:r>
              <a:t>4. Combinatorial identities</a:t>
            </a:r>
            <a:br/>
            <a:br/>
            <a:r>
              <a:t>CSP-J: Pascal Triangle is a great</a:t>
            </a:r>
            <a:br/>
            <a:r>
              <a:t>way to understand combinations</a:t>
            </a:r>
            <a:br/>
            <a:r>
              <a:t>visually. The DP pattern is the</a:t>
            </a:r>
            <a:br/>
            <a:r>
              <a:t>same as C(n,k) recurrence.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Binomial Theorem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(a+b)^n = sum C(n,k) * a^(n-k) * b^k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Binomial Theorem: (a+b)^n = sum(k=0..n) C(n,k) * a^(n-k) * b^k</a:t>
            </a:r>
            <a:br/>
            <a:br/>
            <a:r>
              <a:t>The coefficients are exactly the Pascal Triangle row n!</a:t>
            </a:r>
            <a:br/>
            <a:br/>
            <a:r>
              <a:t>Example: (a+b)^2 = 1*a^2 + 2*a*b + 1*b^2  (row 2: 1,2,1)</a:t>
            </a:r>
            <a:br/>
            <a:r>
              <a:t>Example: (a+b)^3 = a^3 + 3a^2b + 3ab^2 + b^3  (row 3: 1,3,3,1)</a:t>
            </a:r>
            <a:br/>
            <a:r>
              <a:t>Example: (1+1)^n = sum C(n,k) = 2^n  (all subsets! from PPT 65)</a:t>
            </a:r>
            <a:br/>
            <a:br/>
            <a:r>
              <a:t>Special case: (1+x)^n = sum C(n,k) * x^k</a:t>
            </a:r>
            <a:br/>
            <a:r>
              <a:t>With x=1: 2^n = C(n,0)+C(n,1)+...+C(n,n)</a:t>
            </a:r>
            <a:br/>
            <a:r>
              <a:t>With x=-1: 0 = C(n,0)-C(n,1)+C(n,2)-...+(-1)^n*C(n,n)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CSP-J Application:</a:t>
            </a:r>
            <a:br/>
            <a:r>
              <a:t>Compute (a+b)^n mod p</a:t>
            </a:r>
            <a:br/>
            <a:r>
              <a:t>  - Generate Pascal row n (mod p)</a:t>
            </a:r>
            <a:br/>
            <a:r>
              <a:t>  - Multiply each coeff with a^(n-k)*b^k % p</a:t>
            </a:r>
            <a:br/>
            <a:r>
              <a:t>  - Use fast power (PPT 41) for a^(n-k)</a:t>
            </a:r>
            <a:br/>
            <a:br/>
            <a:r>
              <a:t>This combines Pascal Triangle with</a:t>
            </a:r>
            <a:br/>
            <a:r>
              <a:t>fast exponentiation - a nice CSP-J</a:t>
            </a:r>
            <a:br/>
            <a:r>
              <a:t>comprehensive problem!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Pascal Triangle in DP &amp; Counting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Visualizing combinatorial identities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Pascal Triangle connects to many CSP-J topics:</a:t>
            </a:r>
            <a:br/>
            <a:br/>
            <a:r>
              <a:t>1. 2D Array: PPT 12 covered 2D arrays - Pascal is a classic example!</a:t>
            </a:r>
            <a:br/>
            <a:r>
              <a:t>2. DP: PPT 54-58 - the recurrence is DP: dp[i][j]=dp[i-1][j-1]+dp[i-1][j]</a:t>
            </a:r>
            <a:br/>
            <a:r>
              <a:t>3. Combinations: PPT 65 - C(n,k) = pascal[n][k]</a:t>
            </a:r>
            <a:br/>
            <a:r>
              <a:t>4. Grid paths: C(m+n, m) = number of paths from (0,0) to (m,n)</a:t>
            </a:r>
            <a:br/>
            <a:r>
              <a:t>5. Binomial Theorem: coefficients are Pascal row n</a:t>
            </a:r>
            <a:br/>
            <a:br/>
            <a:r>
              <a:t>All of these are unified by the same triangle!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Visual: diagonal sums</a:t>
            </a:r>
            <a:br/>
            <a:r>
              <a:t>Row 0:     [1]</a:t>
            </a:r>
            <a:br/>
            <a:r>
              <a:t>Row 1:    [1] 1</a:t>
            </a:r>
            <a:br/>
            <a:r>
              <a:t>Row 2:   [1] 2  1</a:t>
            </a:r>
            <a:br/>
            <a:r>
              <a:t>Row 3:  [1] 3  3  1</a:t>
            </a:r>
            <a:br/>
            <a:r>
              <a:t>First diagonal: all 1s</a:t>
            </a:r>
            <a:br/>
            <a:r>
              <a:t>Second diagonal: 1,2,3,4,...</a:t>
            </a:r>
            <a:br/>
            <a:r>
              <a:t>Third diagonal: 1,3,6,10,...</a:t>
            </a:r>
            <a:br/>
            <a:r>
              <a:t>  (triangular numbers)</a:t>
            </a:r>
            <a:br/>
            <a:br/>
            <a:r>
              <a:t>Sum of third diagonal = C(n+1,3)</a:t>
            </a:r>
            <a:br/>
            <a:r>
              <a:t>(Hockey Stick Identity)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CSP-J Pascal Applications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Using Pascal Triangle to solve problems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Example 1: Yang Hui Triangle (洛谷 P5732)</a:t>
            </a:r>
            <a:br/>
            <a:r>
              <a:t>  Print first N rows. Use DP: a[i][j]=a[i-1][j-1]+a[i-1][j]. Format with spaces.</a:t>
            </a:r>
            <a:br/>
            <a:br/>
            <a:r>
              <a:t>Example 2: Count subsets of size k from n elements</a:t>
            </a:r>
            <a:br/>
            <a:r>
              <a:t>  Answer = pascal[n][k]. Precompute triangle, then O(1) per query.</a:t>
            </a:r>
            <a:br/>
            <a:br/>
            <a:r>
              <a:t>Example 3: (a+b)^n expansion coefficients</a:t>
            </a:r>
            <a:br/>
            <a:r>
              <a:t>  Row n of Pascal gives the coefficients. Useful for polynomial problems.</a:t>
            </a:r>
            <a:br/>
            <a:br/>
            <a:r>
              <a:t>Example 4: Probability - Binomial Distribution</a:t>
            </a:r>
            <a:br/>
            <a:r>
              <a:t>  P(exactly k successes in n trials) = C(n,k)*p^k*(1-p)^(n-k)</a:t>
            </a:r>
            <a:br/>
            <a:r>
              <a:t>  C(n,k) comes from Pascal Triangle!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Practice &amp; Examples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Pascal Triangle Applications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Problem 1: Print first N rows of Pascal Triangle</a:t>
            </a:r>
            <a:br/>
            <a:r>
              <a:t>  Use DP: each cell = above-left + above-right. Format output nicely.</a:t>
            </a:r>
            <a:br/>
            <a:br/>
            <a:r>
              <a:t>Problem 2: Compute C(n,k) for multiple queries</a:t>
            </a:r>
            <a:br/>
            <a:r>
              <a:t>  Precompute Pascal Triangle up to N. Answer each query in O(1).</a:t>
            </a:r>
            <a:br/>
            <a:br/>
            <a:r>
              <a:t>Problem 3: Find sum of kth diagonal</a:t>
            </a:r>
            <a:br/>
            <a:r>
              <a:t>  Diagonal sum: 1+3+6+10+... (hockey-stick identity)</a:t>
            </a:r>
            <a:br/>
            <a:br/>
            <a:r>
              <a:t>Problem 4: Binomial coefficient modulo prime</a:t>
            </a:r>
            <a:br/>
            <a:r>
              <a:t>  Use Pascal recurrence with modulo. Precompute all C(n,k) mod 10^9+7.</a:t>
            </a:r>
            <a:br/>
            <a:br/>
            <a:r>
              <a:t>CSP-J Note: Pascal Triangle is often used in combination with</a:t>
            </a:r>
            <a:br/>
            <a:r>
              <a:t>  DP and number theory. The visual pattern helps build intuition.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Knowledge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Pascal Triangle &amp; Identities - Core Knowledge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Row n, position k = C(n,k) = value of Pascal Triangle</a:t>
            </a:r>
            <a:br/>
            <a:br/>
            <a:r>
              <a:t>Key Identities:</a:t>
            </a:r>
            <a:br/>
            <a:r>
              <a:t>  1. Symmetry: C(n,k) = C(n, n-k)  -&gt;  Triangle is symmetric</a:t>
            </a:r>
            <a:br/>
            <a:r>
              <a:t>  2. Recurrence: C(n,k) = C(n-1,k-1) + C(n-1,k) -&gt; DP construction</a:t>
            </a:r>
            <a:br/>
            <a:r>
              <a:t>  3. Row Sum: sum C(n,k) = 2^n  -&gt;  Binomial: (1+1)^n</a:t>
            </a:r>
            <a:br/>
            <a:r>
              <a:t>  4. Binomial Theorem: (a+b)^n = sum C(n,k) * a^(n-k) * b^k</a:t>
            </a:r>
            <a:br/>
            <a:br/>
            <a:r>
              <a:t>CSP-J Practice:</a:t>
            </a:r>
            <a:br/>
            <a:r>
              <a:t>  * Generate Pascal Triangle with DP</a:t>
            </a:r>
            <a:br/>
            <a:r>
              <a:t>  * Use for combination counting (C(n,k))</a:t>
            </a:r>
            <a:br/>
            <a:r>
              <a:t>  * Apply modulo for large values</a:t>
            </a:r>
            <a:br/>
            <a:r>
              <a:t>  * Connect to binomial expansion</a:t>
            </a:r>
            <a:br/>
            <a:br/>
            <a:r>
              <a:t>Next: Math Library Functions - the final PPT! [PPT 67]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57200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Practice: Print Pascal Triangle / C(n,k) queries / Binomial modulo</a:t>
            </a:r>
            <a:br/>
            <a:r>
              <a:t>Next: Math Library Functions - abs/sqrt/pow/log/sin/cos! [PPT 67 - FINAL PPT!]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