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运算符与表达式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算术 / 关系 / 逻辑 / 位运算 — C++ 的全部计算方式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1-2  |  NOI 2025 大纲 · PPT 08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本讲目标：掌握C++所有运算符的用法、优先级和常见陷阱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运算符与表达式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算术类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74519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+ - * / % 整除/取余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313431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++i(前置) vs i++(后置)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752343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+= -= *= /= %= 复合赋值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比较与逻辑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74519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&gt; &lt; &gt;= &lt;= == !=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313431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&amp;&amp; || ! 以及短路求值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752343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利用短路避免除零/越界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位运算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74519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&amp; | ^ ~ &lt;&lt; &gt;&gt;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313431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x&amp;1判奇偶/x&lt;&lt;1乘2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752343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x&gt;&gt;1除2/1&lt;&lt;k=2^k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优先级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74519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不确定时一律加括号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313431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() [] . -&gt; 最高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752343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赋值 = 最低，单目次高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下一讲：顺序结构与分支结构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09 — if / else if / switch / 流程图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37160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38988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算术与自增自减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6459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+ - * / % / ++i / i++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37744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9572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关系与逻辑运算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6517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&gt; &lt; == != &amp;&amp; || ! / 短路求值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38328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40156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位运算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6576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&amp; | ^ ~ &lt;&lt; &gt;&gt; / 经典应用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3891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074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赋值与三目运算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6634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= += -= / 三目 ? :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9496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41324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运算符优先级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6692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优先级表 / 结合性 / 加括号保平安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算术运算符与自增自减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四则运算 + 取余 + 整数除法陷阱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基本算术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a=10, b=3;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+ b  // 13  加法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- b  // 7   减法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* b  // 30  乘法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/ b  // 3   整除(截断)  不是3.333!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% b  // 1   取余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关键陷阱：整数除法截断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5 / 2;    // 2 (不是2.5)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5.0 / 2;  // 2.5 (浮点除法)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1.0*a/b;  // 3.333 (推荐写法)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自增自减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i = 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i++;  // a=5, i=6 (先用后加)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 = ++i;  // b=7, i=7 (先加后用)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前置 vs 后置的区别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 = 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x++;  // 输出5, x变成6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++x;  // x变成7, 输出7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重要：for循环中用i++还是++i？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对内置类型无区别，但++i略快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对迭代器：++i 比 i++ 快（少了拷贝）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关系运算符与逻辑运算符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比较大小 + 真假判断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关系运算：结果为 bool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&gt;  大于      &gt;=  大于等于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&lt;  小于      &lt;=  小于等于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==  等于      !=  不等于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经典错误：= 与 == 混淆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(x = 5)  // 错误！把5赋值给x，条件永远为真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(x == 5) // 正确！判断x是否等于5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防御性写法（Yoda notation）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(5 == x) // 写反了编译器会报错，更安全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逻辑运算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&amp;&amp;  与(AND)   全真才真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||  或(OR)    一真即真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!   非(NOT)   取反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短路求值（非常重要！）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&amp;&amp; B  // A为false时不计算B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|| B  // A为true时不计算B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利用短路求值避免除零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(b != 0 &amp;&amp; a / b &gt; 5)  // 安全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(idx &lt; n &amp;&amp; arr[idx] == x) // 安全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位运算（一）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直接操作二进制位 — &amp; | ^ ~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&amp; 按位与：对应位都为1结果才为1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 &amp; 5 = 011 &amp; 101 = 001 = 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应用：清零特定位/判断奇偶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if (x &amp; 1) 奇数; else 偶数;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x &amp; (x-1)  // 清除最低位的1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| 按位或：对应位有1结果就为1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 | 5 = 011 | 101 = 111 = 7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应用：将特定位设为1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x | (1 &lt;&lt; k)  // 将第k位置1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^ 按位异或：对应位不同结果才为1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 ^ 5 = 011 ^ 101 = 110 = 6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性质：a^a=0, a^0=a, a^b^b=a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应用：交换两数  a^=b;b^=a;a^=b;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~ 按位取反：每位取反（包括符号位）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~5 = -6  (补码表示)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应用：x &amp; ~(1&lt;&lt;k) 将第k位清零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位运算真值表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&amp; : 1&amp;1=1, 1&amp;0=0, 0&amp;1=0, 0&amp;0=0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| : 1|1=1, 1|0=1, 0|1=1, 0|0=0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^ : 1^1=0, 1^0=1, 0^1=1, 0^0=0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~ : ~1=0, ~0=1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位运算优先级低于比较运算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习惯加括号: if ((x &amp; mask) == 0)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位运算（二）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移位运算 &lt;&lt; &gt;&gt; — 快速的乘除法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&lt;&lt; 左移：所有位左移，低位补0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x &lt;&lt; n = x * 2^n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(5 &lt;&lt; 1);  // 10 = 5*2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(5 &lt;&lt; 2);  // 20 = 5*4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(1 &lt;&lt; n);  // 2^n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1 &lt;&lt; 31  // 2^31 (int最大值+1)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&gt;&gt; 右移：所有位右移，高位补符号位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x &gt;&gt; n = floor(x / 2^n)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(10 &gt;&gt; 1); // 5 = 10/2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(10 &gt;&gt; 2); // 2 = 10/4 (向下取整)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(-5 &gt;&gt; 1); // -3 (算术右移)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位运算经典技巧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判断奇偶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x &amp; 1  // 1=奇数, 0=偶数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获取第k位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(x &gt;&gt; k) &amp;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将第k位置1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x |= (1 &lt;&lt; k)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4. 将第k位清零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x &amp;= ~(1 &lt;&lt; k)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5. 乘2的n次方/除2的n次方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x &lt;&lt; n   // x * 2^n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x &gt;&gt; n   // x / 2^n (向下取整)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赋值运算符与三目运算符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复合赋值 / 三目条件运算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复合赋值运算符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+= 3;   // a = a + 3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-= 3;   // a = a - 3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*= 3;   // a = a *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/= 3;   // a = a /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%= 3;   // a = a %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&amp;= 3;   // a = a &amp;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|= 3;   // a = a |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^= 3;   // a = a ^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&lt;&lt;= 3;  // a = a &lt;&lt;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 &gt;&gt;= 3;  // a = a &gt;&gt; 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三目运算符 ? 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语法：条件 ? 值1 : 值2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max = (a &gt; b) ? a :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等价于：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 &gt; b) max = a; else max =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可以嵌套（但可读性差，慎用）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sign = (x&gt;0)?1:((x&lt;0)?-1:0);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 bool 值时很有用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(ok ? "yes" : "no");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运算符优先级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不确定优先级时 — 加括号！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30352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优先级从高到低（常用运算符）：</a:t>
            </a:r>
            <a:br/>
            <a:br/>
            <a:r>
              <a:t>1. () [] -&gt; . ::              作用域/成员访问</a:t>
            </a:r>
            <a:br/>
            <a:r>
              <a:t>2. ! ~ ++ -- + - * &amp;          单目运算符</a:t>
            </a:r>
            <a:br/>
            <a:r>
              <a:t>3. * / %                       乘除取余</a:t>
            </a:r>
            <a:br/>
            <a:r>
              <a:t>4. + -                         加减</a:t>
            </a:r>
            <a:br/>
            <a:r>
              <a:t>5. &lt;&lt; &gt;&gt;                       位移</a:t>
            </a:r>
            <a:br/>
            <a:r>
              <a:t>6. &lt; &lt;= &gt; &gt;=                   关系</a:t>
            </a:r>
            <a:br/>
            <a:r>
              <a:t>7. == !=                       相等</a:t>
            </a:r>
            <a:br/>
            <a:r>
              <a:t>8. &amp;                           按位与</a:t>
            </a:r>
            <a:br/>
            <a:r>
              <a:t>9. ^                           按位异或</a:t>
            </a:r>
            <a:br/>
            <a:r>
              <a:t>10. |                          按位或</a:t>
            </a:r>
            <a:br/>
            <a:r>
              <a:t>11. &amp;&amp;                         逻辑与</a:t>
            </a:r>
            <a:br/>
            <a:r>
              <a:t>12. ||                         逻辑或</a:t>
            </a:r>
            <a:br/>
            <a:r>
              <a:t>13. = += -= *= /= %=           赋值（最低）</a:t>
            </a:r>
            <a:br/>
            <a:r>
              <a:t>14. ,                          逗号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加括号的三个场景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不确定优先级时 → 加括号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04978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混合使用位运算和比较 → 加括号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40792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if ((a &amp; mask) == val)  // 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76606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if (a &amp; mask == val)      // 坏！先==后&amp;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12420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多个逻辑条件组合 → 加括号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4823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if ((a&gt;0 &amp;&amp; b&gt;0) || (a&lt;0 &amp;&amp; b&lt;0))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运算符常见陷阱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这些错误每个初学者都会犯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五大经典陷阱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= 与 == 混淆：if (x = 5) 永远为真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29968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整数除法截断：5/2=2，不是2.5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68296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取余的符号：-5%3=-2（C++11起保证）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06624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④ 位运算优先级低于比较：a&amp;mask==0 会先算mask==0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44952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⑤ 短路求值副作用：if(a&gt;0||func())func可能不执行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正确做法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if (5 == x) 防御性写法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029968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用 1.0*a/b 或 double(a)/b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368296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统一用 (a%m+m)%m 保证非负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706624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④ 加括号 if ((a &amp; mask) == val)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044952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⑤ 理解短路求值，利用它避免错误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