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顺序结构与分支结构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if / else if / switch — 让程序学会"做选择"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1-2  |  NOI 2025 大纲 · PPT 09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本讲目标：掌握三种控制结构中的分支部分，能写出条件判断代码，理解流程图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下一讲：循环结构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10 — for / while / do-while / break / continue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4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46304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48132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顺序结构与流程图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7373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程序默认执行顺序 / 流程图基本符号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56032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5786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if 语句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8346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单分支/双分支/多分支/嵌套if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6576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67588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switch 语句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9319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case/break/default/贯穿现象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754879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773167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综合应用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5029199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闰年/成绩等级/三角形/简单计算器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顺序结构与流程图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程序默认从上到下执行 — 最基本的控制流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结构化程序设计的三种控制结构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5760" y="16459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7190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顺序结构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48840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程序从上到下逐条执行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42032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语句的先后顺序决定执行顺序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35224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每条语句执行完才执行下一条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328416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复合语句（代码块）{ ... } 作为一个整体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721608"/>
            <a:ext cx="4846320" cy="3931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流程图：用箭头串联的矩形框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1">
                <a:solidFill>
                  <a:srgbClr val="1A3C6E"/>
                </a:solidFill>
                <a:latin typeface="Microsoft YaHei"/>
              </a:defRPr>
            </a:pPr>
            <a:r>
              <a:t>流程图基本符号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1645920"/>
            <a:ext cx="57607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椭圆（跑道形）：开始/结束</a:t>
            </a:r>
            <a:br/>
            <a:r>
              <a:t>矩形：处理步骤（赋值/计算）</a:t>
            </a:r>
            <a:br/>
            <a:r>
              <a:t>菱形：判断条件（分支）</a:t>
            </a:r>
            <a:br/>
            <a:r>
              <a:t>平行四边形：输入/输出</a:t>
            </a:r>
            <a:br/>
            <a:r>
              <a:t>箭头：流程方向</a:t>
            </a:r>
            <a:br/>
            <a:br/>
            <a:r>
              <a:t>流程图 → 代码：先画出流程，再逐框翻译成C++语句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if 语句 — 单分支与双分支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最简单的条件判断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单分支 if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(score &gt;= 60)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"及格！"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如果条件成立，执行花括号中的代码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如果条件不成立，跳过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双分支 if-else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(score &gt;= 60)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"及格"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"不及格"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条件成立执行 if 分支，否则执行 else 分支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条件表达式写法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条件可以是任意返回 bool 的表达式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 &gt; 0) ...            // 关系运算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(a&gt;0 &amp;&amp; b&gt;0) ...       // 逻辑组合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(isdigit(c)) ...       // 函数返回值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(true) ...              // 字面量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注意：if (x) 中非零值为真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 = 5; if (x) ...     // 条件为真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x = 0; if (x) ...     // 条件为假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if 语句 — 多分支与嵌套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处理多种情况的判断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多分支 if-else if-else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(score &gt;= 90)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"A"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if (score &gt;= 80)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"B"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if (score &gt;= 70)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"C"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if (score &gt;= 60)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"D"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"F"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从上到下依次检查，命中即停止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嵌套 if 与悬空 else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if 的嵌套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(year % 4 == 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(year % 100 == 0)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(year % 400 == 0) 闰年;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else 平年;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 else { 闰年;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 else { 平年;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⚠ 悬空else问题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else 总是与最近的未配对 if 结合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建议始终用花括号 { } 明确归属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switch 语句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多分支的另一种选择 — 适合整数类型的离散值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day;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day;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switch (day)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1: cout &lt;&lt; "周一";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2: cout &lt;&lt; "周二";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3: cout &lt;&lt; "周三";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4: cout &lt;&lt; "周四";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5: cout &lt;&lt; "周五";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6: cout &lt;&lt; "周六";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case 7: cout &lt;&lt; "周日"; break;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default: cout &lt;&lt; "无效的日期";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switch 注意事项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0" y="1691640"/>
            <a:ext cx="5303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switch() 中只能是整数/字符类型（不能是string）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212848"/>
            <a:ext cx="5303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每个case后通常需要break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734056"/>
            <a:ext cx="5303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忘记break会导致"贯穿(fall-through)"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3255264"/>
            <a:ext cx="5303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default：所有case都不匹配时执行（可选）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776472"/>
            <a:ext cx="5303520" cy="5212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多个case共享代码：case 1: case 2: ... break;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switch 与 if 的对比与选择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根据场景选择合适的语句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何时用 switch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判断条件是单个整数/字符变量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228850"/>
            <a:ext cx="484632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分支非常多（如星期/月份）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766060"/>
            <a:ext cx="484632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每个分支的值是离散的常量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3303270"/>
            <a:ext cx="484632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代码可读性：switch比长if链更清晰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何时用 if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1691640"/>
            <a:ext cx="502920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判断条件涉及范围（score&gt;=90）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228850"/>
            <a:ext cx="502920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判断条件涉及多个变量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766060"/>
            <a:ext cx="502920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判断条件比较复杂（逻辑组合）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3303270"/>
            <a:ext cx="5029200" cy="53721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需要布尔运算（&amp;&amp; || !）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57200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经验法则：判断单个变量的等值关系用 switch；判断范围或复杂条件用 if。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分支结构综合应用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四个经典例题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1. 判断闰年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((year%4==0 &amp;&amp; year%100!=0) || year%400==0)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"闰年";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cout &lt;&lt; "平年";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2. 三个数从小到大排序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(a&gt;b) swap(a,b);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(a&gt;c) swap(a,c);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(b&gt;c) swap(b,c);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 &lt;&lt; " " &lt;&lt; b &lt;&lt; " " &lt;&lt; c;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76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3. 成绩等级转换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(s&gt;=90) cout&lt;&lt;"A";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if(s&gt;=80) cout&lt;&lt;"B";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if(s&gt;=70) cout&lt;&lt;"C";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if(s&gt;=60) cout&lt;&lt;"D";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cout&lt;&lt;"F";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4. 判断三角形类型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if (a+b&lt;=c) cout&lt;&lt;"不是三角形";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if(a==b&amp;&amp;b==c) cout&lt;&lt;"等边";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if(a==b||b==c||a==c) cout&lt;&lt;"等腰";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else cout&lt;&lt;"普通三角形";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顺序与分支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09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顺序结构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从上到下逐条执行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复合语句 { } 作为一个整体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流程图：矩形(处理)/菱形(判断)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if 语句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单分支 if / 双分支 if-else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多分支 if-else if-else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嵌套 if / 悬空else加花括号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switch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等值判断的首选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case后加break防止贯穿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default处理默认情况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选择建议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等值→switch / 范围→if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有空分支→else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不确定时加 { } 保平安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